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38"/>
  </p:notesMasterIdLst>
  <p:handoutMasterIdLst>
    <p:handoutMasterId r:id="rId39"/>
  </p:handoutMasterIdLst>
  <p:sldIdLst>
    <p:sldId id="278" r:id="rId5"/>
    <p:sldId id="531" r:id="rId6"/>
    <p:sldId id="510" r:id="rId7"/>
    <p:sldId id="511" r:id="rId8"/>
    <p:sldId id="534" r:id="rId9"/>
    <p:sldId id="533" r:id="rId10"/>
    <p:sldId id="535" r:id="rId11"/>
    <p:sldId id="536" r:id="rId12"/>
    <p:sldId id="516" r:id="rId13"/>
    <p:sldId id="537" r:id="rId14"/>
    <p:sldId id="538" r:id="rId15"/>
    <p:sldId id="539" r:id="rId16"/>
    <p:sldId id="540" r:id="rId17"/>
    <p:sldId id="542" r:id="rId18"/>
    <p:sldId id="543" r:id="rId19"/>
    <p:sldId id="545" r:id="rId20"/>
    <p:sldId id="546" r:id="rId21"/>
    <p:sldId id="547" r:id="rId22"/>
    <p:sldId id="544" r:id="rId23"/>
    <p:sldId id="548" r:id="rId24"/>
    <p:sldId id="549" r:id="rId25"/>
    <p:sldId id="550" r:id="rId26"/>
    <p:sldId id="551" r:id="rId27"/>
    <p:sldId id="552" r:id="rId28"/>
    <p:sldId id="553" r:id="rId29"/>
    <p:sldId id="555" r:id="rId30"/>
    <p:sldId id="556" r:id="rId31"/>
    <p:sldId id="557" r:id="rId32"/>
    <p:sldId id="558" r:id="rId33"/>
    <p:sldId id="559" r:id="rId34"/>
    <p:sldId id="560" r:id="rId35"/>
    <p:sldId id="561" r:id="rId36"/>
    <p:sldId id="32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8FC91-17D2-4BCA-B812-45CBC1A4D6E5}" v="9" dt="2026-03-20T13:12:59.227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6" autoAdjust="0"/>
    <p:restoredTop sz="95157" autoAdjust="0"/>
  </p:normalViewPr>
  <p:slideViewPr>
    <p:cSldViewPr snapToGrid="0">
      <p:cViewPr varScale="1">
        <p:scale>
          <a:sx n="115" d="100"/>
          <a:sy n="115" d="100"/>
        </p:scale>
        <p:origin x="112" y="3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16E880E1-2AC6-4E70-A760-F9EC12A4619F}"/>
    <pc:docChg chg="undo custSel addSld delSld modSld sldOrd">
      <pc:chgData name="Alexander Sellapillai" userId="5a95c19abef8aa5e" providerId="LiveId" clId="{16E880E1-2AC6-4E70-A760-F9EC12A4619F}" dt="2026-03-20T13:13:07.441" v="643" actId="20577"/>
      <pc:docMkLst>
        <pc:docMk/>
      </pc:docMkLst>
      <pc:sldChg chg="modSp mod">
        <pc:chgData name="Alexander Sellapillai" userId="5a95c19abef8aa5e" providerId="LiveId" clId="{16E880E1-2AC6-4E70-A760-F9EC12A4619F}" dt="2026-03-20T12:30:25.448" v="334" actId="20577"/>
        <pc:sldMkLst>
          <pc:docMk/>
          <pc:sldMk cId="2803092014" sldId="278"/>
        </pc:sldMkLst>
        <pc:spChg chg="mod">
          <ac:chgData name="Alexander Sellapillai" userId="5a95c19abef8aa5e" providerId="LiveId" clId="{16E880E1-2AC6-4E70-A760-F9EC12A4619F}" dt="2026-03-20T12:30:25.448" v="334" actId="20577"/>
          <ac:spMkLst>
            <pc:docMk/>
            <pc:sldMk cId="2803092014" sldId="278"/>
            <ac:spMk id="5" creationId="{739E2A13-0E6C-1252-A4E3-1D0F91B5EE38}"/>
          </ac:spMkLst>
        </pc:spChg>
      </pc:sldChg>
      <pc:sldChg chg="addSp delSp modSp mod">
        <pc:chgData name="Alexander Sellapillai" userId="5a95c19abef8aa5e" providerId="LiveId" clId="{16E880E1-2AC6-4E70-A760-F9EC12A4619F}" dt="2026-03-06T15:53:43.525" v="300" actId="20577"/>
        <pc:sldMkLst>
          <pc:docMk/>
          <pc:sldMk cId="369270594" sldId="329"/>
        </pc:sldMkLst>
        <pc:spChg chg="add mod">
          <ac:chgData name="Alexander Sellapillai" userId="5a95c19abef8aa5e" providerId="LiveId" clId="{16E880E1-2AC6-4E70-A760-F9EC12A4619F}" dt="2026-03-06T15:53:43.525" v="300" actId="20577"/>
          <ac:spMkLst>
            <pc:docMk/>
            <pc:sldMk cId="369270594" sldId="329"/>
            <ac:spMk id="2" creationId="{3C85F2DF-C62D-B8FE-972E-4A502006DB3C}"/>
          </ac:spMkLst>
        </pc:spChg>
        <pc:spChg chg="mod">
          <ac:chgData name="Alexander Sellapillai" userId="5a95c19abef8aa5e" providerId="LiveId" clId="{16E880E1-2AC6-4E70-A760-F9EC12A4619F}" dt="2026-03-03T13:38:28.494" v="294" actId="20577"/>
          <ac:spMkLst>
            <pc:docMk/>
            <pc:sldMk cId="369270594" sldId="329"/>
            <ac:spMk id="4" creationId="{AC7E9776-3FD2-21C2-7AF3-61F34A97AB0E}"/>
          </ac:spMkLst>
        </pc:spChg>
      </pc:sldChg>
      <pc:sldChg chg="addSp delSp modSp mod">
        <pc:chgData name="Alexander Sellapillai" userId="5a95c19abef8aa5e" providerId="LiveId" clId="{16E880E1-2AC6-4E70-A760-F9EC12A4619F}" dt="2026-03-20T13:09:48.196" v="486" actId="20577"/>
        <pc:sldMkLst>
          <pc:docMk/>
          <pc:sldMk cId="3334489933" sldId="510"/>
        </pc:sldMkLst>
        <pc:spChg chg="del">
          <ac:chgData name="Alexander Sellapillai" userId="5a95c19abef8aa5e" providerId="LiveId" clId="{16E880E1-2AC6-4E70-A760-F9EC12A4619F}" dt="2026-03-20T12:30:37.314" v="335" actId="478"/>
          <ac:spMkLst>
            <pc:docMk/>
            <pc:sldMk cId="3334489933" sldId="510"/>
            <ac:spMk id="2" creationId="{16B30D85-8B7D-B481-48A9-1D249F7B5396}"/>
          </ac:spMkLst>
        </pc:spChg>
        <pc:spChg chg="mod">
          <ac:chgData name="Alexander Sellapillai" userId="5a95c19abef8aa5e" providerId="LiveId" clId="{16E880E1-2AC6-4E70-A760-F9EC12A4619F}" dt="2026-03-20T13:09:48.196" v="486" actId="20577"/>
          <ac:spMkLst>
            <pc:docMk/>
            <pc:sldMk cId="3334489933" sldId="510"/>
            <ac:spMk id="3" creationId="{00000000-0000-0000-0000-000000000000}"/>
          </ac:spMkLst>
        </pc:spChg>
        <pc:spChg chg="add mod">
          <ac:chgData name="Alexander Sellapillai" userId="5a95c19abef8aa5e" providerId="LiveId" clId="{16E880E1-2AC6-4E70-A760-F9EC12A4619F}" dt="2026-03-20T12:30:40.759" v="337" actId="1076"/>
          <ac:spMkLst>
            <pc:docMk/>
            <pc:sldMk cId="3334489933" sldId="510"/>
            <ac:spMk id="4" creationId="{27E60A62-D604-E549-6049-09C7FE084E42}"/>
          </ac:spMkLst>
        </pc:spChg>
      </pc:sldChg>
      <pc:sldChg chg="addSp delSp modSp mod">
        <pc:chgData name="Alexander Sellapillai" userId="5a95c19abef8aa5e" providerId="LiveId" clId="{16E880E1-2AC6-4E70-A760-F9EC12A4619F}" dt="2026-03-20T13:09:14.567" v="446" actId="1076"/>
        <pc:sldMkLst>
          <pc:docMk/>
          <pc:sldMk cId="2111709643" sldId="511"/>
        </pc:sldMkLst>
        <pc:spChg chg="mod">
          <ac:chgData name="Alexander Sellapillai" userId="5a95c19abef8aa5e" providerId="LiveId" clId="{16E880E1-2AC6-4E70-A760-F9EC12A4619F}" dt="2026-03-20T13:03:19.968" v="409" actId="20577"/>
          <ac:spMkLst>
            <pc:docMk/>
            <pc:sldMk cId="2111709643" sldId="511"/>
            <ac:spMk id="2" creationId="{16B30D85-8B7D-B481-48A9-1D249F7B5396}"/>
          </ac:spMkLst>
        </pc:spChg>
        <pc:spChg chg="del">
          <ac:chgData name="Alexander Sellapillai" userId="5a95c19abef8aa5e" providerId="LiveId" clId="{16E880E1-2AC6-4E70-A760-F9EC12A4619F}" dt="2026-03-20T13:04:14.214" v="411" actId="478"/>
          <ac:spMkLst>
            <pc:docMk/>
            <pc:sldMk cId="2111709643" sldId="511"/>
            <ac:spMk id="3" creationId="{00000000-0000-0000-0000-000000000000}"/>
          </ac:spMkLst>
        </pc:spChg>
        <pc:spChg chg="add mod">
          <ac:chgData name="Alexander Sellapillai" userId="5a95c19abef8aa5e" providerId="LiveId" clId="{16E880E1-2AC6-4E70-A760-F9EC12A4619F}" dt="2026-03-20T13:09:11.119" v="445" actId="1076"/>
          <ac:spMkLst>
            <pc:docMk/>
            <pc:sldMk cId="2111709643" sldId="511"/>
            <ac:spMk id="6" creationId="{B71599E2-BCBD-DA45-F086-929CC39DCEE8}"/>
          </ac:spMkLst>
        </pc:spChg>
        <pc:picChg chg="mod">
          <ac:chgData name="Alexander Sellapillai" userId="5a95c19abef8aa5e" providerId="LiveId" clId="{16E880E1-2AC6-4E70-A760-F9EC12A4619F}" dt="2026-03-20T13:09:14.567" v="446" actId="1076"/>
          <ac:picMkLst>
            <pc:docMk/>
            <pc:sldMk cId="2111709643" sldId="511"/>
            <ac:picMk id="12" creationId="{00000000-0000-0000-0000-000000000000}"/>
          </ac:picMkLst>
        </pc:picChg>
      </pc:sldChg>
      <pc:sldChg chg="modSp mod">
        <pc:chgData name="Alexander Sellapillai" userId="5a95c19abef8aa5e" providerId="LiveId" clId="{16E880E1-2AC6-4E70-A760-F9EC12A4619F}" dt="2026-03-03T13:08:00.153" v="37" actId="20577"/>
        <pc:sldMkLst>
          <pc:docMk/>
          <pc:sldMk cId="3053037259" sldId="513"/>
        </pc:sldMkLst>
        <pc:spChg chg="mod">
          <ac:chgData name="Alexander Sellapillai" userId="5a95c19abef8aa5e" providerId="LiveId" clId="{16E880E1-2AC6-4E70-A760-F9EC12A4619F}" dt="2026-03-03T13:06:59.572" v="29" actId="1076"/>
          <ac:spMkLst>
            <pc:docMk/>
            <pc:sldMk cId="3053037259" sldId="513"/>
            <ac:spMk id="3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08:00.153" v="37" actId="20577"/>
          <ac:spMkLst>
            <pc:docMk/>
            <pc:sldMk cId="3053037259" sldId="513"/>
            <ac:spMk id="6" creationId="{16B30D85-8B7D-B481-48A9-1D249F7B5396}"/>
          </ac:spMkLst>
        </pc:spChg>
      </pc:sldChg>
      <pc:sldChg chg="modSp mod">
        <pc:chgData name="Alexander Sellapillai" userId="5a95c19abef8aa5e" providerId="LiveId" clId="{16E880E1-2AC6-4E70-A760-F9EC12A4619F}" dt="2026-03-20T13:03:52.268" v="410" actId="1076"/>
        <pc:sldMkLst>
          <pc:docMk/>
          <pc:sldMk cId="939163614" sldId="514"/>
        </pc:sldMkLst>
        <pc:spChg chg="mod">
          <ac:chgData name="Alexander Sellapillai" userId="5a95c19abef8aa5e" providerId="LiveId" clId="{16E880E1-2AC6-4E70-A760-F9EC12A4619F}" dt="2026-03-03T13:06:02.396" v="27" actId="1076"/>
          <ac:spMkLst>
            <pc:docMk/>
            <pc:sldMk cId="939163614" sldId="514"/>
            <ac:spMk id="3" creationId="{00000000-0000-0000-0000-000000000000}"/>
          </ac:spMkLst>
        </pc:spChg>
        <pc:picChg chg="mod">
          <ac:chgData name="Alexander Sellapillai" userId="5a95c19abef8aa5e" providerId="LiveId" clId="{16E880E1-2AC6-4E70-A760-F9EC12A4619F}" dt="2026-03-20T13:03:52.268" v="410" actId="1076"/>
          <ac:picMkLst>
            <pc:docMk/>
            <pc:sldMk cId="939163614" sldId="514"/>
            <ac:picMk id="4" creationId="{00000000-0000-0000-0000-000000000000}"/>
          </ac:picMkLst>
        </pc:picChg>
      </pc:sldChg>
      <pc:sldChg chg="addSp delSp modSp mod">
        <pc:chgData name="Alexander Sellapillai" userId="5a95c19abef8aa5e" providerId="LiveId" clId="{16E880E1-2AC6-4E70-A760-F9EC12A4619F}" dt="2026-03-03T13:17:07.432" v="167" actId="208"/>
        <pc:sldMkLst>
          <pc:docMk/>
          <pc:sldMk cId="3035198601" sldId="516"/>
        </pc:sldMkLst>
        <pc:spChg chg="add mod">
          <ac:chgData name="Alexander Sellapillai" userId="5a95c19abef8aa5e" providerId="LiveId" clId="{16E880E1-2AC6-4E70-A760-F9EC12A4619F}" dt="2026-03-03T13:15:33.777" v="126" actId="1035"/>
          <ac:spMkLst>
            <pc:docMk/>
            <pc:sldMk cId="3035198601" sldId="516"/>
            <ac:spMk id="2" creationId="{4A32EECC-9DD4-2E52-4893-2F60E2B66987}"/>
          </ac:spMkLst>
        </pc:spChg>
        <pc:spChg chg="add mod">
          <ac:chgData name="Alexander Sellapillai" userId="5a95c19abef8aa5e" providerId="LiveId" clId="{16E880E1-2AC6-4E70-A760-F9EC12A4619F}" dt="2026-03-03T13:15:44.137" v="152" actId="1036"/>
          <ac:spMkLst>
            <pc:docMk/>
            <pc:sldMk cId="3035198601" sldId="516"/>
            <ac:spMk id="3" creationId="{9C26C913-0447-2BF5-F530-133DB2644475}"/>
          </ac:spMkLst>
        </pc:spChg>
        <pc:spChg chg="mod">
          <ac:chgData name="Alexander Sellapillai" userId="5a95c19abef8aa5e" providerId="LiveId" clId="{16E880E1-2AC6-4E70-A760-F9EC12A4619F}" dt="2026-03-03T13:14:50.039" v="95" actId="1076"/>
          <ac:spMkLst>
            <pc:docMk/>
            <pc:sldMk cId="3035198601" sldId="516"/>
            <ac:spMk id="4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08:35.283" v="39" actId="2711"/>
          <ac:spMkLst>
            <pc:docMk/>
            <pc:sldMk cId="3035198601" sldId="516"/>
            <ac:spMk id="6" creationId="{16B30D85-8B7D-B481-48A9-1D249F7B5396}"/>
          </ac:spMkLst>
        </pc:spChg>
        <pc:spChg chg="add mod">
          <ac:chgData name="Alexander Sellapillai" userId="5a95c19abef8aa5e" providerId="LiveId" clId="{16E880E1-2AC6-4E70-A760-F9EC12A4619F}" dt="2026-03-03T13:16:17.779" v="160" actId="207"/>
          <ac:spMkLst>
            <pc:docMk/>
            <pc:sldMk cId="3035198601" sldId="516"/>
            <ac:spMk id="8" creationId="{A7374617-D9DF-B9EF-4A8D-8DDE00E6FB7E}"/>
          </ac:spMkLst>
        </pc:spChg>
        <pc:spChg chg="mod">
          <ac:chgData name="Alexander Sellapillai" userId="5a95c19abef8aa5e" providerId="LiveId" clId="{16E880E1-2AC6-4E70-A760-F9EC12A4619F}" dt="2026-03-03T13:14:43.076" v="94" actId="1076"/>
          <ac:spMkLst>
            <pc:docMk/>
            <pc:sldMk cId="3035198601" sldId="516"/>
            <ac:spMk id="9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14:43.076" v="94" actId="1076"/>
          <ac:spMkLst>
            <pc:docMk/>
            <pc:sldMk cId="3035198601" sldId="516"/>
            <ac:spMk id="10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14:43.076" v="94" actId="1076"/>
          <ac:spMkLst>
            <pc:docMk/>
            <pc:sldMk cId="3035198601" sldId="516"/>
            <ac:spMk id="11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16:49.202" v="166" actId="14100"/>
          <ac:spMkLst>
            <pc:docMk/>
            <pc:sldMk cId="3035198601" sldId="516"/>
            <ac:spMk id="12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17:07.432" v="167" actId="208"/>
          <ac:spMkLst>
            <pc:docMk/>
            <pc:sldMk cId="3035198601" sldId="516"/>
            <ac:spMk id="13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14:43.076" v="94" actId="1076"/>
          <ac:spMkLst>
            <pc:docMk/>
            <pc:sldMk cId="3035198601" sldId="516"/>
            <ac:spMk id="14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14:43.076" v="94" actId="1076"/>
          <ac:spMkLst>
            <pc:docMk/>
            <pc:sldMk cId="3035198601" sldId="516"/>
            <ac:spMk id="15" creationId="{00000000-0000-0000-0000-000000000000}"/>
          </ac:spMkLst>
        </pc:spChg>
        <pc:spChg chg="add mod">
          <ac:chgData name="Alexander Sellapillai" userId="5a95c19abef8aa5e" providerId="LiveId" clId="{16E880E1-2AC6-4E70-A760-F9EC12A4619F}" dt="2026-03-03T13:16:25.332" v="162" actId="1076"/>
          <ac:spMkLst>
            <pc:docMk/>
            <pc:sldMk cId="3035198601" sldId="516"/>
            <ac:spMk id="16" creationId="{6235E693-625A-A241-5AC6-03F71C0EC8F6}"/>
          </ac:spMkLst>
        </pc:spChg>
        <pc:spChg chg="mod">
          <ac:chgData name="Alexander Sellapillai" userId="5a95c19abef8aa5e" providerId="LiveId" clId="{16E880E1-2AC6-4E70-A760-F9EC12A4619F}" dt="2026-03-03T13:14:43.076" v="94" actId="1076"/>
          <ac:spMkLst>
            <pc:docMk/>
            <pc:sldMk cId="3035198601" sldId="516"/>
            <ac:spMk id="34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14:43.076" v="94" actId="1076"/>
          <ac:spMkLst>
            <pc:docMk/>
            <pc:sldMk cId="3035198601" sldId="516"/>
            <ac:spMk id="35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14:43.076" v="94" actId="1076"/>
          <ac:spMkLst>
            <pc:docMk/>
            <pc:sldMk cId="3035198601" sldId="516"/>
            <ac:spMk id="37" creationId="{00000000-0000-0000-0000-000000000000}"/>
          </ac:spMkLst>
        </pc:spChg>
        <pc:spChg chg="mod">
          <ac:chgData name="Alexander Sellapillai" userId="5a95c19abef8aa5e" providerId="LiveId" clId="{16E880E1-2AC6-4E70-A760-F9EC12A4619F}" dt="2026-03-03T13:14:43.076" v="94" actId="1076"/>
          <ac:spMkLst>
            <pc:docMk/>
            <pc:sldMk cId="3035198601" sldId="516"/>
            <ac:spMk id="38" creationId="{00000000-0000-0000-0000-000000000000}"/>
          </ac:spMkLst>
        </pc:spChg>
        <pc:cxnChg chg="mod">
          <ac:chgData name="Alexander Sellapillai" userId="5a95c19abef8aa5e" providerId="LiveId" clId="{16E880E1-2AC6-4E70-A760-F9EC12A4619F}" dt="2026-03-03T13:16:02.522" v="156" actId="14100"/>
          <ac:cxnSpMkLst>
            <pc:docMk/>
            <pc:sldMk cId="3035198601" sldId="516"/>
            <ac:cxnSpMk id="21" creationId="{00000000-0000-0000-0000-000000000000}"/>
          </ac:cxnSpMkLst>
        </pc:cxnChg>
      </pc:sldChg>
      <pc:sldChg chg="addSp delSp modSp mod">
        <pc:chgData name="Alexander Sellapillai" userId="5a95c19abef8aa5e" providerId="LiveId" clId="{16E880E1-2AC6-4E70-A760-F9EC12A4619F}" dt="2026-03-03T13:30:51.216" v="213" actId="207"/>
        <pc:sldMkLst>
          <pc:docMk/>
          <pc:sldMk cId="2439988950" sldId="518"/>
        </pc:sldMkLst>
        <pc:spChg chg="mod">
          <ac:chgData name="Alexander Sellapillai" userId="5a95c19abef8aa5e" providerId="LiveId" clId="{16E880E1-2AC6-4E70-A760-F9EC12A4619F}" dt="2026-03-03T13:30:51.216" v="213" actId="207"/>
          <ac:spMkLst>
            <pc:docMk/>
            <pc:sldMk cId="2439988950" sldId="518"/>
            <ac:spMk id="6" creationId="{16B30D85-8B7D-B481-48A9-1D249F7B5396}"/>
          </ac:spMkLst>
        </pc:spChg>
        <pc:spChg chg="add mod">
          <ac:chgData name="Alexander Sellapillai" userId="5a95c19abef8aa5e" providerId="LiveId" clId="{16E880E1-2AC6-4E70-A760-F9EC12A4619F}" dt="2026-03-03T13:30:37.550" v="210" actId="1076"/>
          <ac:spMkLst>
            <pc:docMk/>
            <pc:sldMk cId="2439988950" sldId="518"/>
            <ac:spMk id="8" creationId="{88CB7C98-4B1C-E525-3943-A27A2AA4A95D}"/>
          </ac:spMkLst>
        </pc:spChg>
        <pc:picChg chg="add mod">
          <ac:chgData name="Alexander Sellapillai" userId="5a95c19abef8aa5e" providerId="LiveId" clId="{16E880E1-2AC6-4E70-A760-F9EC12A4619F}" dt="2026-03-03T13:30:40.955" v="211" actId="1076"/>
          <ac:picMkLst>
            <pc:docMk/>
            <pc:sldMk cId="2439988950" sldId="518"/>
            <ac:picMk id="2" creationId="{9187A56A-9797-A213-EC02-B4E57AB35D71}"/>
          </ac:picMkLst>
        </pc:picChg>
        <pc:picChg chg="add mod">
          <ac:chgData name="Alexander Sellapillai" userId="5a95c19abef8aa5e" providerId="LiveId" clId="{16E880E1-2AC6-4E70-A760-F9EC12A4619F}" dt="2026-03-03T13:30:37.550" v="210" actId="1076"/>
          <ac:picMkLst>
            <pc:docMk/>
            <pc:sldMk cId="2439988950" sldId="518"/>
            <ac:picMk id="3" creationId="{03D78F9F-6994-7079-7676-D955A0AD106C}"/>
          </ac:picMkLst>
        </pc:picChg>
      </pc:sldChg>
      <pc:sldChg chg="add">
        <pc:chgData name="Alexander Sellapillai" userId="5a95c19abef8aa5e" providerId="LiveId" clId="{16E880E1-2AC6-4E70-A760-F9EC12A4619F}" dt="2026-03-03T13:28:51.964" v="169" actId="2890"/>
        <pc:sldMkLst>
          <pc:docMk/>
          <pc:sldMk cId="111943523" sldId="520"/>
        </pc:sldMkLst>
      </pc:sldChg>
      <pc:sldChg chg="addSp delSp modSp add mod">
        <pc:chgData name="Alexander Sellapillai" userId="5a95c19abef8aa5e" providerId="LiveId" clId="{16E880E1-2AC6-4E70-A760-F9EC12A4619F}" dt="2026-03-03T13:31:22.671" v="218" actId="1076"/>
        <pc:sldMkLst>
          <pc:docMk/>
          <pc:sldMk cId="915738346" sldId="522"/>
        </pc:sldMkLst>
        <pc:spChg chg="add mod">
          <ac:chgData name="Alexander Sellapillai" userId="5a95c19abef8aa5e" providerId="LiveId" clId="{16E880E1-2AC6-4E70-A760-F9EC12A4619F}" dt="2026-03-03T13:31:19.912" v="217" actId="1076"/>
          <ac:spMkLst>
            <pc:docMk/>
            <pc:sldMk cId="915738346" sldId="522"/>
            <ac:spMk id="4" creationId="{2803B450-DC91-7B4A-1BDE-72C627236D0E}"/>
          </ac:spMkLst>
        </pc:spChg>
        <pc:spChg chg="mod">
          <ac:chgData name="Alexander Sellapillai" userId="5a95c19abef8aa5e" providerId="LiveId" clId="{16E880E1-2AC6-4E70-A760-F9EC12A4619F}" dt="2026-03-03T13:31:02.013" v="214" actId="207"/>
          <ac:spMkLst>
            <pc:docMk/>
            <pc:sldMk cId="915738346" sldId="522"/>
            <ac:spMk id="6" creationId="{D843A55A-CF42-139C-37A5-BABC9E87ADB4}"/>
          </ac:spMkLst>
        </pc:spChg>
        <pc:picChg chg="mod">
          <ac:chgData name="Alexander Sellapillai" userId="5a95c19abef8aa5e" providerId="LiveId" clId="{16E880E1-2AC6-4E70-A760-F9EC12A4619F}" dt="2026-03-03T13:31:22.671" v="218" actId="1076"/>
          <ac:picMkLst>
            <pc:docMk/>
            <pc:sldMk cId="915738346" sldId="522"/>
            <ac:picMk id="2" creationId="{43B22D6A-B858-1F2B-B22C-6D9FDE232C4A}"/>
          </ac:picMkLst>
        </pc:picChg>
        <pc:picChg chg="add mod">
          <ac:chgData name="Alexander Sellapillai" userId="5a95c19abef8aa5e" providerId="LiveId" clId="{16E880E1-2AC6-4E70-A760-F9EC12A4619F}" dt="2026-03-03T13:31:19.912" v="217" actId="1076"/>
          <ac:picMkLst>
            <pc:docMk/>
            <pc:sldMk cId="915738346" sldId="522"/>
            <ac:picMk id="3" creationId="{FE10A230-7786-2E2F-05B1-C758DEE97148}"/>
          </ac:picMkLst>
        </pc:picChg>
      </pc:sldChg>
      <pc:sldChg chg="addSp delSp modSp add mod ord">
        <pc:chgData name="Alexander Sellapillai" userId="5a95c19abef8aa5e" providerId="LiveId" clId="{16E880E1-2AC6-4E70-A760-F9EC12A4619F}" dt="2026-03-03T13:33:12.872" v="228"/>
        <pc:sldMkLst>
          <pc:docMk/>
          <pc:sldMk cId="1162488061" sldId="523"/>
        </pc:sldMkLst>
        <pc:spChg chg="mod">
          <ac:chgData name="Alexander Sellapillai" userId="5a95c19abef8aa5e" providerId="LiveId" clId="{16E880E1-2AC6-4E70-A760-F9EC12A4619F}" dt="2026-03-03T13:31:54.650" v="221" actId="207"/>
          <ac:spMkLst>
            <pc:docMk/>
            <pc:sldMk cId="1162488061" sldId="523"/>
            <ac:spMk id="6" creationId="{F700370B-EC1D-C264-2146-58898269521A}"/>
          </ac:spMkLst>
        </pc:spChg>
        <pc:spChg chg="add mod">
          <ac:chgData name="Alexander Sellapillai" userId="5a95c19abef8aa5e" providerId="LiveId" clId="{16E880E1-2AC6-4E70-A760-F9EC12A4619F}" dt="2026-03-03T13:32:07.885" v="224" actId="1076"/>
          <ac:spMkLst>
            <pc:docMk/>
            <pc:sldMk cId="1162488061" sldId="523"/>
            <ac:spMk id="7" creationId="{5DEEFB6B-6571-E4E8-6DA4-891C48F9E092}"/>
          </ac:spMkLst>
        </pc:spChg>
        <pc:picChg chg="mod">
          <ac:chgData name="Alexander Sellapillai" userId="5a95c19abef8aa5e" providerId="LiveId" clId="{16E880E1-2AC6-4E70-A760-F9EC12A4619F}" dt="2026-03-03T13:32:09.870" v="225" actId="1076"/>
          <ac:picMkLst>
            <pc:docMk/>
            <pc:sldMk cId="1162488061" sldId="523"/>
            <ac:picMk id="2" creationId="{56890C91-35B9-AB2D-B980-A5BF183289A9}"/>
          </ac:picMkLst>
        </pc:picChg>
        <pc:picChg chg="add mod">
          <ac:chgData name="Alexander Sellapillai" userId="5a95c19abef8aa5e" providerId="LiveId" clId="{16E880E1-2AC6-4E70-A760-F9EC12A4619F}" dt="2026-03-03T13:32:07.885" v="224" actId="1076"/>
          <ac:picMkLst>
            <pc:docMk/>
            <pc:sldMk cId="1162488061" sldId="523"/>
            <ac:picMk id="5" creationId="{205E8009-6DF5-28C9-77AD-166375920C2B}"/>
          </ac:picMkLst>
        </pc:picChg>
      </pc:sldChg>
      <pc:sldChg chg="addSp delSp modSp add mod">
        <pc:chgData name="Alexander Sellapillai" userId="5a95c19abef8aa5e" providerId="LiveId" clId="{16E880E1-2AC6-4E70-A760-F9EC12A4619F}" dt="2026-03-03T13:36:34.472" v="287" actId="14100"/>
        <pc:sldMkLst>
          <pc:docMk/>
          <pc:sldMk cId="3548358774" sldId="524"/>
        </pc:sldMkLst>
        <pc:spChg chg="add mod">
          <ac:chgData name="Alexander Sellapillai" userId="5a95c19abef8aa5e" providerId="LiveId" clId="{16E880E1-2AC6-4E70-A760-F9EC12A4619F}" dt="2026-03-03T13:36:34.472" v="287" actId="14100"/>
          <ac:spMkLst>
            <pc:docMk/>
            <pc:sldMk cId="3548358774" sldId="524"/>
            <ac:spMk id="3" creationId="{F705E358-4C4B-33B0-1940-1E68B69717E5}"/>
          </ac:spMkLst>
        </pc:spChg>
        <pc:spChg chg="mod">
          <ac:chgData name="Alexander Sellapillai" userId="5a95c19abef8aa5e" providerId="LiveId" clId="{16E880E1-2AC6-4E70-A760-F9EC12A4619F}" dt="2026-03-03T13:35:37.404" v="269" actId="20577"/>
          <ac:spMkLst>
            <pc:docMk/>
            <pc:sldMk cId="3548358774" sldId="524"/>
            <ac:spMk id="6" creationId="{E68BB644-4D69-B31F-9AF5-14CB02C276ED}"/>
          </ac:spMkLst>
        </pc:spChg>
      </pc:sldChg>
      <pc:sldChg chg="modSp add mod">
        <pc:chgData name="Alexander Sellapillai" userId="5a95c19abef8aa5e" providerId="LiveId" clId="{16E880E1-2AC6-4E70-A760-F9EC12A4619F}" dt="2026-03-20T13:11:57.543" v="574" actId="1076"/>
        <pc:sldMkLst>
          <pc:docMk/>
          <pc:sldMk cId="4121452066" sldId="529"/>
        </pc:sldMkLst>
        <pc:spChg chg="mod">
          <ac:chgData name="Alexander Sellapillai" userId="5a95c19abef8aa5e" providerId="LiveId" clId="{16E880E1-2AC6-4E70-A760-F9EC12A4619F}" dt="2026-03-20T13:10:07.950" v="519" actId="20577"/>
          <ac:spMkLst>
            <pc:docMk/>
            <pc:sldMk cId="4121452066" sldId="529"/>
            <ac:spMk id="2" creationId="{24C5FE53-614F-ECC6-2CCD-54A3019938D7}"/>
          </ac:spMkLst>
        </pc:spChg>
        <pc:spChg chg="mod">
          <ac:chgData name="Alexander Sellapillai" userId="5a95c19abef8aa5e" providerId="LiveId" clId="{16E880E1-2AC6-4E70-A760-F9EC12A4619F}" dt="2026-03-20T13:11:57.543" v="574" actId="1076"/>
          <ac:spMkLst>
            <pc:docMk/>
            <pc:sldMk cId="4121452066" sldId="529"/>
            <ac:spMk id="6" creationId="{8E8188F8-C946-36D2-051B-F14B79F56F6D}"/>
          </ac:spMkLst>
        </pc:spChg>
      </pc:sldChg>
      <pc:sldChg chg="modSp add mod">
        <pc:chgData name="Alexander Sellapillai" userId="5a95c19abef8aa5e" providerId="LiveId" clId="{16E880E1-2AC6-4E70-A760-F9EC12A4619F}" dt="2026-03-20T13:13:07.441" v="643" actId="20577"/>
        <pc:sldMkLst>
          <pc:docMk/>
          <pc:sldMk cId="3430479953" sldId="530"/>
        </pc:sldMkLst>
        <pc:spChg chg="mod">
          <ac:chgData name="Alexander Sellapillai" userId="5a95c19abef8aa5e" providerId="LiveId" clId="{16E880E1-2AC6-4E70-A760-F9EC12A4619F}" dt="2026-03-20T13:12:42.672" v="635" actId="313"/>
          <ac:spMkLst>
            <pc:docMk/>
            <pc:sldMk cId="3430479953" sldId="530"/>
            <ac:spMk id="2" creationId="{AA7185C5-DBE3-34E3-7348-5B57DD8C2724}"/>
          </ac:spMkLst>
        </pc:spChg>
        <pc:spChg chg="mod">
          <ac:chgData name="Alexander Sellapillai" userId="5a95c19abef8aa5e" providerId="LiveId" clId="{16E880E1-2AC6-4E70-A760-F9EC12A4619F}" dt="2026-03-20T13:13:07.441" v="643" actId="20577"/>
          <ac:spMkLst>
            <pc:docMk/>
            <pc:sldMk cId="3430479953" sldId="530"/>
            <ac:spMk id="6" creationId="{BDD1E41F-DEA6-1D60-7FB9-2FD083205FE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0C5AD-EF9D-E6EF-465C-524CCB8C2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DBB9C-33E5-C45F-3FDF-9853D9200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5EACD-A5EB-08BE-EFE2-B0206B856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8BA47-2E6B-AFF5-6E7A-31F8EDA79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2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E8174-1A7E-AFA6-BA27-7E132238C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0DFAC-30DA-844E-16C9-61FDBAC60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03B47B-C7CB-7D74-F6BB-C1B6BDDB9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23A9A-EA3D-626E-01AE-27DC56666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91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0695-89C2-E55E-0830-3E82010A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B373-94E0-FA0B-AA8D-69CD77CC9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2A41B-FD82-FC71-0D0E-9DA897C16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021F0-A544-1A4C-657C-4DC5EB898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8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0695-89C2-E55E-0830-3E82010A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B373-94E0-FA0B-AA8D-69CD77CC9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2A41B-FD82-FC71-0D0E-9DA897C16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021F0-A544-1A4C-657C-4DC5EB898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28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0695-89C2-E55E-0830-3E82010A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B373-94E0-FA0B-AA8D-69CD77CC9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2A41B-FD82-FC71-0D0E-9DA897C16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021F0-A544-1A4C-657C-4DC5EB898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00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0695-89C2-E55E-0830-3E82010A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B373-94E0-FA0B-AA8D-69CD77CC9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2A41B-FD82-FC71-0D0E-9DA897C16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021F0-A544-1A4C-657C-4DC5EB898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44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0695-89C2-E55E-0830-3E82010A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B373-94E0-FA0B-AA8D-69CD77CC9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2A41B-FD82-FC71-0D0E-9DA897C16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021F0-A544-1A4C-657C-4DC5EB898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43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0695-89C2-E55E-0830-3E82010A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B373-94E0-FA0B-AA8D-69CD77CC9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2A41B-FD82-FC71-0D0E-9DA897C16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021F0-A544-1A4C-657C-4DC5EB898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73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0695-89C2-E55E-0830-3E82010A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B373-94E0-FA0B-AA8D-69CD77CC9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2A41B-FD82-FC71-0D0E-9DA897C16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021F0-A544-1A4C-657C-4DC5EB898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9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0695-89C2-E55E-0830-3E82010A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B373-94E0-FA0B-AA8D-69CD77CC9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2A41B-FD82-FC71-0D0E-9DA897C16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021F0-A544-1A4C-657C-4DC5EB898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1361D-E836-44D4-51FF-3B086D565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CF4C4-2438-9FC6-956C-866C28DEB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706CA-0748-6C96-0D80-BC69879C2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94E64-D9B0-08C3-26A2-32362F29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64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0695-89C2-E55E-0830-3E82010A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B373-94E0-FA0B-AA8D-69CD77CC9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82A41B-FD82-FC71-0D0E-9DA897C16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021F0-A544-1A4C-657C-4DC5EB898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06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948C0-D334-A433-5B92-1AE1FDE8D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B2EE2-C4FA-41AA-82F9-226420D02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BB6B6-057A-96EA-F50D-DC2FC9C3D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82A25-AEC0-EA2D-BFB5-26D3F879D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9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89C90-4E24-8FD2-8F13-9EA3AF76E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CA1045-3262-CB56-A4BB-11415C3FB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ECE0A-9987-5DA0-E0BA-D71C0B3DB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5553F-7D57-7B4B-C4A6-4B5F06733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25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CB113-BFE1-00A6-0A6D-4370928E2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AE84D-BB44-164C-0898-A6FFC9A74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A3C18C-3CF8-5355-68DA-AB341CE9B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63871-4C0B-9D31-4BF3-71559BC0B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67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EFE6A-2805-E218-459C-59F8D5967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D74982-F38F-D189-8F4B-C1ACFAC1F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D5558-8BD0-AC0F-AE88-D5E448095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21FF0-F21D-1652-2E8F-D7EF5ABC8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47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70C0-D67C-6869-AC71-BB1C53994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A6C15-9788-461F-B3E5-2A0951A46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7D556-F4F9-15D4-E9DE-B3F1D9F20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C1A06-0FD9-24B0-089C-313D6F196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87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34E9B-D162-5846-29D9-501730B00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6A64F3-EC02-1DF8-27F8-DD6855212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E6BAF-D653-F23C-E788-371DDECD6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E59ED-50FB-4901-B8BE-F8E121CD15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94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50B82-3772-C0B5-DB37-3FE1EF75B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585D2-AC40-DC49-F5DC-8D20CD6AF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2E7392-9E95-5CCE-5DB7-CC9B3A0D6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052CB-55F0-0268-B526-863FCBFB6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28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EEB54-64B2-8E52-53BF-0AAB1B5A2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A659B-0405-426E-C1A5-98FD4E60A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AFB487-0499-4C94-7000-1B1A5D05E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1790F-5FE3-23F7-D718-732DA15AE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61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BBAF-5CBC-52DD-DFE0-BB6E9139B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E9BAD-D2FB-F6B5-31D1-31E650476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F6DF6-1B3D-87F9-8518-6149DF238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C6B71-419B-389E-008B-CA5296A39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3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44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7B46-882D-F991-816E-75A7AECE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2BFBE-26E8-94B6-F05D-421855D91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9432CE-86C0-30ED-DDD9-B2C21224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A3490-81B0-DE3A-5416-89AFF74B0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79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845FB-562A-F08E-6187-1ECE80659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6AC93-0691-9482-2A58-E0FF88435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88893A-AAAF-1934-FB78-6121C746E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7D16C-9714-5C46-C4B8-64DB5ED72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19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A29DA-E273-77F6-BD50-F4E8AD04F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CD5E8-30DA-E7C2-4F3C-0F43F7DFF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DF29F-FF12-5F98-1CBA-64F9908C4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AB98C-B76C-B9EF-AC99-75FBEBEF1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06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4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319E1-A88B-F0AB-7256-C56F3D9B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DDDA9-F4C4-B647-4E47-9E3E481A3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91996-4E30-8721-219A-8CD18D9C9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64A9-7AA1-4AD6-813E-A74B33D6A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55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7A03E-FD5D-7E94-BFF4-C9FD81760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B22D9F-20EB-508D-587F-6AD9F6818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C0D63-2D98-C2C8-212E-4E3345564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804C8-82E6-04BF-292A-DDC6778B5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0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88B91-94CD-B765-497D-D35D00CA5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81A6B1-908B-ED40-F264-4B2513D76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7C1DC-6619-ED8B-F65F-18C70F33E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64094-38E7-B83D-6929-3EE934C2C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3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D15ED-BA20-E506-178E-DDDCAD55A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B7F44-5910-EB40-5F23-0AD715118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D1E55-D283-CF8A-FE39-4C8A7C43D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02DC7-78FC-50DC-3258-014AB9663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49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1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10.10.121.51:8181/parking-page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920" y="1438448"/>
            <a:ext cx="3664770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LTM Learning 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812" y="3794249"/>
            <a:ext cx="1457940" cy="1752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E2A13-0E6C-1252-A4E3-1D0F91B5EE38}"/>
              </a:ext>
            </a:extLst>
          </p:cNvPr>
          <p:cNvSpPr txBox="1"/>
          <p:nvPr/>
        </p:nvSpPr>
        <p:spPr>
          <a:xfrm>
            <a:off x="1303850" y="148352"/>
            <a:ext cx="9114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06 – </a:t>
            </a:r>
            <a:r>
              <a:rPr lang="en-GB" sz="2400" dirty="0">
                <a:solidFill>
                  <a:srgbClr val="FFC000"/>
                </a:solidFill>
              </a:rPr>
              <a:t>Configure the </a:t>
            </a:r>
            <a:r>
              <a:rPr lang="en-US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Nodes, Pools,  Pool Members and Health Monitors</a:t>
            </a:r>
            <a:endParaRPr lang="en-AE" sz="24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19" y="1222131"/>
            <a:ext cx="8066448" cy="53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87F119-CC29-93AA-5FB6-F6A61D736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301418-0518-7B5D-B661-982B60B6943A}"/>
              </a:ext>
            </a:extLst>
          </p:cNvPr>
          <p:cNvSpPr/>
          <p:nvPr/>
        </p:nvSpPr>
        <p:spPr>
          <a:xfrm>
            <a:off x="2456411" y="216791"/>
            <a:ext cx="7752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DAF982-2596-36DA-D732-98B3A535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7" y="1486896"/>
            <a:ext cx="7153361" cy="4709422"/>
          </a:xfrm>
          <a:prstGeom prst="rect">
            <a:avLst/>
          </a:prstGeom>
        </p:spPr>
      </p:pic>
      <p:sp>
        <p:nvSpPr>
          <p:cNvPr id="32" name="Rectangle 4">
            <a:extLst>
              <a:ext uri="{FF2B5EF4-FFF2-40B4-BE49-F238E27FC236}">
                <a16:creationId xmlns:a16="http://schemas.microsoft.com/office/drawing/2014/main" id="{91C724F1-40A4-50E9-C3CF-9C1A49E0D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133" y="2623023"/>
            <a:ext cx="39090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Without checking </a:t>
            </a:r>
            <a:r>
              <a:rPr lang="en-GB" sz="1600" b="1" dirty="0">
                <a:solidFill>
                  <a:srgbClr val="FFC000"/>
                </a:solidFill>
              </a:rPr>
              <a:t>service availability</a:t>
            </a:r>
            <a:r>
              <a:rPr lang="en-GB" sz="1600" dirty="0"/>
              <a:t>, it is not a </a:t>
            </a:r>
            <a:r>
              <a:rPr lang="en-GB" sz="1600" b="1" dirty="0">
                <a:solidFill>
                  <a:srgbClr val="FFC000"/>
                </a:solidFill>
              </a:rPr>
              <a:t>good practice</a:t>
            </a:r>
            <a:r>
              <a:rPr lang="en-GB" sz="1600" dirty="0">
                <a:solidFill>
                  <a:srgbClr val="FFC000"/>
                </a:solidFill>
              </a:rPr>
              <a:t> </a:t>
            </a:r>
            <a:r>
              <a:rPr lang="en-GB" sz="1600" dirty="0"/>
              <a:t>to send </a:t>
            </a:r>
            <a:r>
              <a:rPr lang="en-GB" sz="1600" b="1" dirty="0"/>
              <a:t>user </a:t>
            </a:r>
            <a:r>
              <a:rPr lang="en-GB" sz="1600" b="1" dirty="0">
                <a:solidFill>
                  <a:srgbClr val="FFC000"/>
                </a:solidFill>
              </a:rPr>
              <a:t>requests</a:t>
            </a:r>
            <a:r>
              <a:rPr lang="en-GB" sz="1600" dirty="0">
                <a:solidFill>
                  <a:srgbClr val="FFC000"/>
                </a:solidFill>
              </a:rPr>
              <a:t> </a:t>
            </a:r>
            <a:r>
              <a:rPr lang="en-GB" sz="1600" dirty="0"/>
              <a:t>to the </a:t>
            </a:r>
            <a:r>
              <a:rPr lang="en-GB" sz="1600" b="1" dirty="0">
                <a:solidFill>
                  <a:srgbClr val="FFC000"/>
                </a:solidFill>
              </a:rPr>
              <a:t>web server</a:t>
            </a:r>
            <a:r>
              <a:rPr lang="en-GB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This can lead to </a:t>
            </a:r>
            <a:r>
              <a:rPr lang="en-GB" sz="1600" b="1" dirty="0">
                <a:solidFill>
                  <a:srgbClr val="FFC000"/>
                </a:solidFill>
              </a:rPr>
              <a:t>service access failures</a:t>
            </a:r>
            <a:r>
              <a:rPr lang="en-GB" sz="1600" dirty="0">
                <a:solidFill>
                  <a:srgbClr val="FFC000"/>
                </a:solidFill>
              </a:rPr>
              <a:t> </a:t>
            </a:r>
            <a:r>
              <a:rPr lang="en-GB" sz="1600" dirty="0"/>
              <a:t>if the </a:t>
            </a:r>
            <a:r>
              <a:rPr lang="en-GB" sz="1600" b="1" dirty="0">
                <a:solidFill>
                  <a:srgbClr val="FFC000"/>
                </a:solidFill>
              </a:rPr>
              <a:t>web application</a:t>
            </a:r>
            <a:r>
              <a:rPr lang="en-GB" sz="1600" dirty="0">
                <a:solidFill>
                  <a:srgbClr val="FFC000"/>
                </a:solidFill>
              </a:rPr>
              <a:t> </a:t>
            </a:r>
            <a:r>
              <a:rPr lang="en-GB" sz="1600" dirty="0"/>
              <a:t>is not </a:t>
            </a:r>
            <a:r>
              <a:rPr lang="en-GB" sz="1600" b="1" dirty="0">
                <a:solidFill>
                  <a:srgbClr val="FFC000"/>
                </a:solidFill>
              </a:rPr>
              <a:t>available</a:t>
            </a:r>
            <a:r>
              <a:rPr lang="en-GB" sz="1600" dirty="0"/>
              <a:t> on that </a:t>
            </a:r>
            <a:r>
              <a:rPr lang="en-GB" sz="1600" b="1" dirty="0">
                <a:solidFill>
                  <a:srgbClr val="FFC000"/>
                </a:solidFill>
              </a:rPr>
              <a:t>server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6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866FE57-7633-1D02-B837-5A9F6B87C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CEEABC-B200-5AF9-0628-C7479C71488D}"/>
              </a:ext>
            </a:extLst>
          </p:cNvPr>
          <p:cNvSpPr/>
          <p:nvPr/>
        </p:nvSpPr>
        <p:spPr>
          <a:xfrm>
            <a:off x="2456411" y="216791"/>
            <a:ext cx="7752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121473-E62B-FF16-BA14-50CDDE1CF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7" y="1486896"/>
            <a:ext cx="7153361" cy="4709422"/>
          </a:xfrm>
          <a:prstGeom prst="rect">
            <a:avLst/>
          </a:prstGeom>
        </p:spPr>
      </p:pic>
      <p:sp>
        <p:nvSpPr>
          <p:cNvPr id="32" name="Rectangle 4">
            <a:extLst>
              <a:ext uri="{FF2B5EF4-FFF2-40B4-BE49-F238E27FC236}">
                <a16:creationId xmlns:a16="http://schemas.microsoft.com/office/drawing/2014/main" id="{DC94E3A9-B3CE-9386-4687-BFDFE1318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133" y="1722419"/>
            <a:ext cx="390906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 want to send an actual </a:t>
            </a:r>
            <a:r>
              <a:rPr lang="en-GB" sz="1600" b="1" dirty="0">
                <a:solidFill>
                  <a:srgbClr val="FFC000"/>
                </a:solidFill>
              </a:rPr>
              <a:t>HTTP request</a:t>
            </a:r>
            <a:r>
              <a:rPr lang="en-GB" sz="1600" dirty="0"/>
              <a:t> as </a:t>
            </a:r>
            <a:r>
              <a:rPr lang="en-GB" sz="1600" dirty="0">
                <a:solidFill>
                  <a:srgbClr val="FFC000"/>
                </a:solidFill>
              </a:rPr>
              <a:t>a </a:t>
            </a:r>
            <a:r>
              <a:rPr lang="en-GB" sz="1600" b="1" dirty="0">
                <a:solidFill>
                  <a:srgbClr val="FFC000"/>
                </a:solidFill>
              </a:rPr>
              <a:t>health monitor</a:t>
            </a:r>
            <a:r>
              <a:rPr lang="en-GB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 our case, the </a:t>
            </a:r>
            <a:r>
              <a:rPr lang="en-GB" sz="1600" b="1" dirty="0">
                <a:solidFill>
                  <a:srgbClr val="FFC000"/>
                </a:solidFill>
              </a:rPr>
              <a:t>web application</a:t>
            </a:r>
            <a:r>
              <a:rPr lang="en-GB" sz="1600" dirty="0">
                <a:solidFill>
                  <a:srgbClr val="FFC000"/>
                </a:solidFill>
              </a:rPr>
              <a:t> </a:t>
            </a:r>
            <a:r>
              <a:rPr lang="en-GB" sz="1600" dirty="0"/>
              <a:t>is configured on </a:t>
            </a:r>
            <a:r>
              <a:rPr lang="en-GB" sz="1600" b="1" dirty="0">
                <a:solidFill>
                  <a:srgbClr val="FFC000"/>
                </a:solidFill>
              </a:rPr>
              <a:t>web server01</a:t>
            </a:r>
            <a:r>
              <a:rPr lang="en-GB" sz="1600" dirty="0">
                <a:solidFill>
                  <a:srgbClr val="FFC000"/>
                </a:solidFill>
              </a:rPr>
              <a:t>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rgbClr val="FFC000"/>
                </a:solidFill>
              </a:rPr>
              <a:t>web server02</a:t>
            </a:r>
            <a:r>
              <a:rPr lang="en-GB" sz="1600" dirty="0">
                <a:solidFill>
                  <a:srgbClr val="FFC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example, we can access </a:t>
            </a:r>
            <a:r>
              <a:rPr lang="en-GB" sz="1600" b="1" dirty="0"/>
              <a:t>web server01</a:t>
            </a:r>
            <a:r>
              <a:rPr lang="en-GB" sz="1600" dirty="0"/>
              <a:t> using the URL:</a:t>
            </a:r>
            <a:br>
              <a:rPr lang="en-GB" sz="1600" dirty="0"/>
            </a:b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http://10.10.121.51:8181/parking-page.html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Before configuring the </a:t>
            </a:r>
            <a:r>
              <a:rPr lang="en-GB" sz="1600" b="1" dirty="0"/>
              <a:t>health monitor</a:t>
            </a:r>
            <a:r>
              <a:rPr lang="en-GB" sz="1600" dirty="0"/>
              <a:t>, we need to test this URL from the </a:t>
            </a:r>
            <a:r>
              <a:rPr lang="en-GB" sz="1600" b="1" dirty="0">
                <a:solidFill>
                  <a:srgbClr val="FFC000"/>
                </a:solidFill>
              </a:rPr>
              <a:t>F5 CLI</a:t>
            </a:r>
            <a:r>
              <a:rPr lang="en-GB" sz="16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4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9CD6F7-9A26-D3D4-70C6-573D372C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19708-9BAC-7A9B-824F-0A1260AD6AFA}"/>
              </a:ext>
            </a:extLst>
          </p:cNvPr>
          <p:cNvSpPr/>
          <p:nvPr/>
        </p:nvSpPr>
        <p:spPr>
          <a:xfrm>
            <a:off x="2456411" y="216791"/>
            <a:ext cx="7752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3C184-B2E7-41D3-24AA-F9F0FA87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7" y="1486896"/>
            <a:ext cx="7153361" cy="4709422"/>
          </a:xfrm>
          <a:prstGeom prst="rect">
            <a:avLst/>
          </a:prstGeom>
        </p:spPr>
      </p:pic>
      <p:sp>
        <p:nvSpPr>
          <p:cNvPr id="32" name="Rectangle 4">
            <a:extLst>
              <a:ext uri="{FF2B5EF4-FFF2-40B4-BE49-F238E27FC236}">
                <a16:creationId xmlns:a16="http://schemas.microsoft.com/office/drawing/2014/main" id="{DC983C5D-273F-DDD4-51DC-4E15395C8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29" y="2420473"/>
            <a:ext cx="4421171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rgbClr val="FFC000"/>
                </a:solidFill>
              </a:rPr>
              <a:t>How can we test this?</a:t>
            </a:r>
          </a:p>
          <a:p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Using </a:t>
            </a:r>
            <a:r>
              <a:rPr lang="en-GB" sz="1600" b="1" dirty="0"/>
              <a:t>curl</a:t>
            </a:r>
            <a:r>
              <a:rPr lang="en-GB" sz="1600" dirty="0"/>
              <a:t>.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/>
              <a:t>Let us log in to the </a:t>
            </a:r>
            <a:r>
              <a:rPr lang="en-GB" sz="1600" b="1" dirty="0"/>
              <a:t>F5 CLI</a:t>
            </a:r>
            <a:r>
              <a:rPr lang="en-GB" sz="1600" dirty="0"/>
              <a:t> and test it using the following command:</a:t>
            </a:r>
          </a:p>
          <a:p>
            <a:endParaRPr lang="en-GB" sz="1600" dirty="0"/>
          </a:p>
          <a:p>
            <a:pPr lvl="1"/>
            <a:r>
              <a:rPr lang="en-GB" sz="1400" dirty="0">
                <a:solidFill>
                  <a:srgbClr val="FFC000"/>
                </a:solidFill>
              </a:rPr>
              <a:t>curl -</a:t>
            </a:r>
            <a:r>
              <a:rPr lang="en-GB" sz="1400" dirty="0" err="1">
                <a:solidFill>
                  <a:srgbClr val="FFC000"/>
                </a:solidFill>
              </a:rPr>
              <a:t>ivk</a:t>
            </a:r>
            <a:r>
              <a:rPr lang="en-GB" sz="1400" dirty="0">
                <a:solidFill>
                  <a:srgbClr val="FFC000"/>
                </a:solidFill>
              </a:rPr>
              <a:t> </a:t>
            </a:r>
            <a:r>
              <a:rPr lang="en-GB" sz="1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http://10.10.121.51:8181/parking-page.html</a:t>
            </a:r>
            <a:endParaRPr lang="en-GB" sz="14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9CD6F7-9A26-D3D4-70C6-573D372C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19708-9BAC-7A9B-824F-0A1260AD6AFA}"/>
              </a:ext>
            </a:extLst>
          </p:cNvPr>
          <p:cNvSpPr/>
          <p:nvPr/>
        </p:nvSpPr>
        <p:spPr>
          <a:xfrm>
            <a:off x="1489753" y="334944"/>
            <a:ext cx="870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GB" altLang="en-US" sz="2400" dirty="0"/>
              <a:t>HTTP Request Header </a:t>
            </a:r>
            <a:endParaRPr lang="en-US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325403" y="2279170"/>
            <a:ext cx="44675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GET /parking-page.html HTTP/1.1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Host: 10.10.121.51:8181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User-Agent: curl/7.47.1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Accept: */*</a:t>
            </a:r>
          </a:p>
        </p:txBody>
      </p:sp>
    </p:spTree>
    <p:extLst>
      <p:ext uri="{BB962C8B-B14F-4D97-AF65-F5344CB8AC3E}">
        <p14:creationId xmlns:p14="http://schemas.microsoft.com/office/powerpoint/2010/main" val="31328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9CD6F7-9A26-D3D4-70C6-573D372C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19708-9BAC-7A9B-824F-0A1260AD6AFA}"/>
              </a:ext>
            </a:extLst>
          </p:cNvPr>
          <p:cNvSpPr/>
          <p:nvPr/>
        </p:nvSpPr>
        <p:spPr>
          <a:xfrm>
            <a:off x="1489753" y="334944"/>
            <a:ext cx="870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GB" altLang="en-US" sz="2400" dirty="0"/>
              <a:t>HTTP Response Header &amp; Response Body</a:t>
            </a: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24" y="2255928"/>
            <a:ext cx="4410075" cy="3219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388" y="2046857"/>
            <a:ext cx="6943725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5211" y="1774861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/>
              <a:t>Response Header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55318" y="1590195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dirty="0"/>
              <a:t>Response Body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61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9CD6F7-9A26-D3D4-70C6-573D372C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19708-9BAC-7A9B-824F-0A1260AD6AFA}"/>
              </a:ext>
            </a:extLst>
          </p:cNvPr>
          <p:cNvSpPr/>
          <p:nvPr/>
        </p:nvSpPr>
        <p:spPr>
          <a:xfrm>
            <a:off x="1489753" y="334944"/>
            <a:ext cx="870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Craft a health monitor in F5 using this CURL input</a:t>
            </a:r>
            <a:endParaRPr lang="en-US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489789" y="2412734"/>
            <a:ext cx="44675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GET /parking-page.html HTTP/1.1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Host: </a:t>
            </a:r>
            <a:r>
              <a:rPr lang="en-US" altLang="en-US" dirty="0"/>
              <a:t>learning-portal.lab.ae</a:t>
            </a:r>
            <a:r>
              <a:rPr lang="en-US" dirty="0"/>
              <a:t>:8181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User-Agent: curl/7.47.1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Accept: */*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2382" y="1672389"/>
            <a:ext cx="631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FFC000"/>
                </a:solidFill>
              </a:rPr>
              <a:t>curl -</a:t>
            </a:r>
            <a:r>
              <a:rPr lang="en-US" altLang="en-US" dirty="0" err="1">
                <a:solidFill>
                  <a:srgbClr val="FFC000"/>
                </a:solidFill>
              </a:rPr>
              <a:t>ivk</a:t>
            </a:r>
            <a:r>
              <a:rPr lang="en-US" altLang="en-US" dirty="0">
                <a:solidFill>
                  <a:srgbClr val="FFC000"/>
                </a:solidFill>
              </a:rPr>
              <a:t> http://learning-portal.lab.ae:8181/parking-page.html</a:t>
            </a:r>
          </a:p>
        </p:txBody>
      </p:sp>
    </p:spTree>
    <p:extLst>
      <p:ext uri="{BB962C8B-B14F-4D97-AF65-F5344CB8AC3E}">
        <p14:creationId xmlns:p14="http://schemas.microsoft.com/office/powerpoint/2010/main" val="18196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9CD6F7-9A26-D3D4-70C6-573D372C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19708-9BAC-7A9B-824F-0A1260AD6AFA}"/>
              </a:ext>
            </a:extLst>
          </p:cNvPr>
          <p:cNvSpPr/>
          <p:nvPr/>
        </p:nvSpPr>
        <p:spPr>
          <a:xfrm>
            <a:off x="1489753" y="334944"/>
            <a:ext cx="870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health Monitors in F5</a:t>
            </a:r>
            <a:endParaRPr lang="en-US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510338" y="2628491"/>
            <a:ext cx="4467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Learning-Portal_Http-monitor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Learning-Portal_Https-monitor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4778" y="1749445"/>
            <a:ext cx="631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We will configure two types of health monitor in F5</a:t>
            </a:r>
          </a:p>
        </p:txBody>
      </p:sp>
    </p:spTree>
    <p:extLst>
      <p:ext uri="{BB962C8B-B14F-4D97-AF65-F5344CB8AC3E}">
        <p14:creationId xmlns:p14="http://schemas.microsoft.com/office/powerpoint/2010/main" val="4798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9CD6F7-9A26-D3D4-70C6-573D372C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19708-9BAC-7A9B-824F-0A1260AD6AFA}"/>
              </a:ext>
            </a:extLst>
          </p:cNvPr>
          <p:cNvSpPr/>
          <p:nvPr/>
        </p:nvSpPr>
        <p:spPr>
          <a:xfrm>
            <a:off x="1489753" y="334944"/>
            <a:ext cx="870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Learning-Portal_Http-monitor</a:t>
            </a:r>
            <a:r>
              <a:rPr lang="en-US" sz="2400" dirty="0"/>
              <a:t> </a:t>
            </a:r>
            <a:r>
              <a:rPr lang="en-AE" sz="2400" dirty="0"/>
              <a:t>–</a:t>
            </a:r>
            <a:r>
              <a:rPr lang="en-US" sz="2400" dirty="0"/>
              <a:t> Time Interval</a:t>
            </a:r>
          </a:p>
        </p:txBody>
      </p:sp>
      <p:sp>
        <p:nvSpPr>
          <p:cNvPr id="2" name="Rectangle 1"/>
          <p:cNvSpPr/>
          <p:nvPr/>
        </p:nvSpPr>
        <p:spPr>
          <a:xfrm>
            <a:off x="8132420" y="2920699"/>
            <a:ext cx="365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Time Interval</a:t>
            </a:r>
            <a:r>
              <a:rPr lang="en-US" altLang="en-US" dirty="0"/>
              <a:t> tells </a:t>
            </a:r>
            <a:r>
              <a:rPr lang="en-US" altLang="en-US" dirty="0">
                <a:solidFill>
                  <a:srgbClr val="FFC000"/>
                </a:solidFill>
              </a:rPr>
              <a:t>F5 how frequently</a:t>
            </a:r>
            <a:r>
              <a:rPr lang="en-US" altLang="en-US" dirty="0"/>
              <a:t> it should check the availability of the web application.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3C184-B2E7-41D3-24AA-F9F0FA87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94" y="1707791"/>
            <a:ext cx="7153361" cy="47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9CD6F7-9A26-D3D4-70C6-573D372C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19708-9BAC-7A9B-824F-0A1260AD6AFA}"/>
              </a:ext>
            </a:extLst>
          </p:cNvPr>
          <p:cNvSpPr/>
          <p:nvPr/>
        </p:nvSpPr>
        <p:spPr>
          <a:xfrm>
            <a:off x="1489753" y="334944"/>
            <a:ext cx="870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Learning-Portal_Http-monitor</a:t>
            </a:r>
            <a:r>
              <a:rPr lang="en-US" sz="2400" dirty="0"/>
              <a:t> </a:t>
            </a:r>
            <a:r>
              <a:rPr lang="en-AE" sz="2400" dirty="0"/>
              <a:t>–</a:t>
            </a:r>
            <a:r>
              <a:rPr lang="en-US" sz="2400" dirty="0"/>
              <a:t> Timeout</a:t>
            </a:r>
          </a:p>
        </p:txBody>
      </p:sp>
      <p:sp>
        <p:nvSpPr>
          <p:cNvPr id="2" name="Rectangle 1"/>
          <p:cNvSpPr/>
          <p:nvPr/>
        </p:nvSpPr>
        <p:spPr>
          <a:xfrm>
            <a:off x="8158106" y="2119448"/>
            <a:ext cx="3652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Timeout </a:t>
            </a:r>
            <a:r>
              <a:rPr lang="en-US" altLang="en-US" dirty="0"/>
              <a:t>defines </a:t>
            </a:r>
            <a:r>
              <a:rPr lang="en-US" altLang="en-US" dirty="0">
                <a:solidFill>
                  <a:srgbClr val="FFC000"/>
                </a:solidFill>
              </a:rPr>
              <a:t>when F5 should consider the web application as unavailable</a:t>
            </a:r>
            <a:r>
              <a:rPr lang="en-US" alt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If </a:t>
            </a:r>
            <a:r>
              <a:rPr lang="en-US" altLang="en-US" dirty="0">
                <a:solidFill>
                  <a:srgbClr val="FFC000"/>
                </a:solidFill>
              </a:rPr>
              <a:t>three consecutive health checks </a:t>
            </a:r>
            <a:r>
              <a:rPr lang="en-US" altLang="en-US" dirty="0"/>
              <a:t>fail, the application will be marked as down.</a:t>
            </a:r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Since our </a:t>
            </a:r>
            <a:r>
              <a:rPr lang="en-US" altLang="en-US" dirty="0">
                <a:solidFill>
                  <a:srgbClr val="FFC000"/>
                </a:solidFill>
              </a:rPr>
              <a:t>interval is 10 seconds</a:t>
            </a:r>
            <a:r>
              <a:rPr lang="en-US" altLang="en-US" dirty="0"/>
              <a:t>, the calculation is:</a:t>
            </a:r>
          </a:p>
          <a:p>
            <a:r>
              <a:rPr lang="en-US" altLang="en-US" dirty="0"/>
              <a:t> </a:t>
            </a:r>
          </a:p>
          <a:p>
            <a:r>
              <a:rPr lang="en-US" altLang="en-US" dirty="0"/>
              <a:t>           </a:t>
            </a:r>
            <a:r>
              <a:rPr lang="en-US" altLang="en-US" dirty="0">
                <a:solidFill>
                  <a:srgbClr val="FFC000"/>
                </a:solidFill>
              </a:rPr>
              <a:t>3 × 10 = 30 </a:t>
            </a:r>
            <a:r>
              <a:rPr lang="en-US" altLang="en-US" dirty="0"/>
              <a:t>seconds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3C184-B2E7-41D3-24AA-F9F0FA87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94" y="1707791"/>
            <a:ext cx="7153361" cy="47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9CD6F7-9A26-D3D4-70C6-573D372C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19708-9BAC-7A9B-824F-0A1260AD6AFA}"/>
              </a:ext>
            </a:extLst>
          </p:cNvPr>
          <p:cNvSpPr/>
          <p:nvPr/>
        </p:nvSpPr>
        <p:spPr>
          <a:xfrm>
            <a:off x="1489753" y="334944"/>
            <a:ext cx="870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Learning-Portal_Http-monitor</a:t>
            </a:r>
            <a:r>
              <a:rPr lang="en-US" sz="2400" dirty="0"/>
              <a:t> </a:t>
            </a:r>
            <a:r>
              <a:rPr lang="en-AE" sz="2400" dirty="0"/>
              <a:t>–</a:t>
            </a:r>
            <a:r>
              <a:rPr lang="en-US" sz="2400" dirty="0"/>
              <a:t> Send String</a:t>
            </a:r>
            <a:endParaRPr lang="en-US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6405" y="1638365"/>
            <a:ext cx="86559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In the Send String, we need to include:</a:t>
            </a:r>
          </a:p>
          <a:p>
            <a:r>
              <a:rPr lang="en-US" sz="1400" dirty="0"/>
              <a:t>	HTTP method</a:t>
            </a:r>
          </a:p>
          <a:p>
            <a:r>
              <a:rPr lang="en-US" sz="1400" dirty="0"/>
              <a:t>	URL</a:t>
            </a:r>
          </a:p>
          <a:p>
            <a:r>
              <a:rPr lang="en-US" sz="1400" dirty="0"/>
              <a:t>	Protocol version</a:t>
            </a:r>
          </a:p>
          <a:p>
            <a:r>
              <a:rPr lang="en-US" sz="1400" dirty="0"/>
              <a:t>	Hostname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FFC000"/>
                </a:solidFill>
              </a:rPr>
              <a:t>The syntax is as follows:</a:t>
            </a:r>
          </a:p>
          <a:p>
            <a:endParaRPr lang="en-US" sz="1400" dirty="0"/>
          </a:p>
          <a:p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GET /parking-page.html HTTP/1.1\r\</a:t>
            </a:r>
            <a:r>
              <a:rPr lang="en-US" sz="1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nHost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learning-portal.lab.ae\r\n\r\n</a:t>
            </a:r>
          </a:p>
          <a:p>
            <a:r>
              <a:rPr lang="en-US" sz="1400" dirty="0"/>
              <a:t>						</a:t>
            </a:r>
          </a:p>
          <a:p>
            <a:pPr lvl="2"/>
            <a:r>
              <a:rPr lang="en-US" sz="1400" dirty="0"/>
              <a:t>\r\n means Carriage Return + Line Feed (it is for line break).</a:t>
            </a:r>
          </a:p>
          <a:p>
            <a:pPr lvl="2"/>
            <a:r>
              <a:rPr lang="en-US" sz="1400" dirty="0"/>
              <a:t>It is used to separate lines in an HTTP request.</a:t>
            </a:r>
          </a:p>
          <a:p>
            <a:r>
              <a:rPr lang="en-US" sz="1400" dirty="0"/>
              <a:t>										</a:t>
            </a:r>
          </a:p>
          <a:p>
            <a:r>
              <a:rPr lang="en-US" sz="1400" dirty="0">
                <a:solidFill>
                  <a:srgbClr val="FFC000"/>
                </a:solidFill>
              </a:rPr>
              <a:t>With Carriage Return + Line Feed , f5 will read the request like this</a:t>
            </a:r>
          </a:p>
          <a:p>
            <a:r>
              <a:rPr lang="en-US" sz="1400" dirty="0"/>
              <a:t>									</a:t>
            </a:r>
          </a:p>
          <a:p>
            <a:r>
              <a:rPr lang="en-US" sz="1400" dirty="0"/>
              <a:t>   	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GET /parking-page.html HTTP/1.1\r\n </a:t>
            </a:r>
            <a:r>
              <a:rPr lang="en-US" sz="1400" dirty="0"/>
              <a:t>→ Request URL along with the protocol type on the first line </a:t>
            </a:r>
          </a:p>
          <a:p>
            <a:r>
              <a:rPr lang="en-US" sz="1400" dirty="0"/>
              <a:t>	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Host: learning-portal.lab.ae\r\n </a:t>
            </a:r>
            <a:r>
              <a:rPr lang="en-US" sz="1400" dirty="0"/>
              <a:t>→ HTTP Host header on the second line </a:t>
            </a:r>
          </a:p>
          <a:p>
            <a:r>
              <a:rPr lang="en-US" sz="1400" dirty="0"/>
              <a:t>	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\r\n </a:t>
            </a:r>
            <a:r>
              <a:rPr lang="en-US" sz="1400" dirty="0"/>
              <a:t>→ Blank or Empty value on the third line. </a:t>
            </a:r>
          </a:p>
          <a:p>
            <a:r>
              <a:rPr lang="en-US" sz="1400" dirty="0"/>
              <a:t>	 The blank line indicates the end of HTTP headers.</a:t>
            </a:r>
          </a:p>
        </p:txBody>
      </p:sp>
    </p:spTree>
    <p:extLst>
      <p:ext uri="{BB962C8B-B14F-4D97-AF65-F5344CB8AC3E}">
        <p14:creationId xmlns:p14="http://schemas.microsoft.com/office/powerpoint/2010/main" val="20964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59EDCD2-830F-D8C6-FAB9-C8E2EA4A8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83FFB3-126D-0A1E-C15A-545B01F2814C}"/>
              </a:ext>
            </a:extLst>
          </p:cNvPr>
          <p:cNvSpPr txBox="1"/>
          <p:nvPr/>
        </p:nvSpPr>
        <p:spPr>
          <a:xfrm>
            <a:off x="1303850" y="148352"/>
            <a:ext cx="9114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06 – </a:t>
            </a:r>
            <a:r>
              <a:rPr lang="en-GB" sz="2400" dirty="0">
                <a:solidFill>
                  <a:srgbClr val="FFC000"/>
                </a:solidFill>
              </a:rPr>
              <a:t>Configure the </a:t>
            </a:r>
            <a:r>
              <a:rPr lang="en-US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Nodes, Pools,  Pool Members and Health Monitors</a:t>
            </a:r>
            <a:endParaRPr lang="en-AE" sz="240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934F6-9B0B-9B0A-A07D-0EE1A4EB6A7F}"/>
              </a:ext>
            </a:extLst>
          </p:cNvPr>
          <p:cNvSpPr txBox="1"/>
          <p:nvPr/>
        </p:nvSpPr>
        <p:spPr>
          <a:xfrm>
            <a:off x="2592960" y="2509291"/>
            <a:ext cx="70060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chapter is a continuation of Chapter 05.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 haven’t watched Chapter 05, I highly recommend watching it before this chapter.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9306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9CD6F7-9A26-D3D4-70C6-573D372C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419708-9BAC-7A9B-824F-0A1260AD6AFA}"/>
              </a:ext>
            </a:extLst>
          </p:cNvPr>
          <p:cNvSpPr/>
          <p:nvPr/>
        </p:nvSpPr>
        <p:spPr>
          <a:xfrm>
            <a:off x="1690099" y="47929"/>
            <a:ext cx="870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Learning-Portal_Http-monitor</a:t>
            </a:r>
            <a:r>
              <a:rPr lang="en-US" sz="2400" dirty="0"/>
              <a:t> </a:t>
            </a:r>
            <a:r>
              <a:rPr lang="en-AE" sz="2400" dirty="0"/>
              <a:t>–</a:t>
            </a:r>
            <a:r>
              <a:rPr lang="en-US" sz="2400" dirty="0"/>
              <a:t> Receive String</a:t>
            </a:r>
            <a:endParaRPr lang="en-US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3C184-B2E7-41D3-24AA-F9F0FA87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29" y="1430551"/>
            <a:ext cx="7153361" cy="4709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606" y="1029633"/>
            <a:ext cx="45511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dirty="0">
                <a:solidFill>
                  <a:srgbClr val="FFC000"/>
                </a:solidFill>
              </a:rPr>
              <a:t>Receive String defines </a:t>
            </a:r>
            <a:r>
              <a:rPr lang="en-US" sz="1400" dirty="0"/>
              <a:t>what F5 want to see in the </a:t>
            </a:r>
            <a:r>
              <a:rPr lang="en-US" sz="1400" dirty="0">
                <a:solidFill>
                  <a:srgbClr val="FFC000"/>
                </a:solidFill>
              </a:rPr>
              <a:t>server’s response </a:t>
            </a:r>
            <a:r>
              <a:rPr lang="en-US" sz="1400" dirty="0"/>
              <a:t>for F5 to consider </a:t>
            </a:r>
            <a:r>
              <a:rPr lang="en-US" sz="1400" dirty="0">
                <a:solidFill>
                  <a:srgbClr val="FFC000"/>
                </a:solidFill>
              </a:rPr>
              <a:t>the application as healthy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F5 reads </a:t>
            </a:r>
            <a:r>
              <a:rPr lang="en-US" sz="1400" dirty="0">
                <a:solidFill>
                  <a:srgbClr val="FFC000"/>
                </a:solidFill>
              </a:rPr>
              <a:t>only the first 5120 bytes</a:t>
            </a:r>
            <a:r>
              <a:rPr lang="en-US" sz="1400" dirty="0"/>
              <a:t> of the response.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Need to ensure that our expected string appears within the </a:t>
            </a:r>
            <a:r>
              <a:rPr lang="en-US" sz="1400" dirty="0">
                <a:solidFill>
                  <a:srgbClr val="FFC000"/>
                </a:solidFill>
              </a:rPr>
              <a:t>F5 read range which is 5120 bytes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verify this, we can use curl and limit the output to the first 5120 bytes:</a:t>
            </a:r>
          </a:p>
          <a:p>
            <a:r>
              <a:rPr lang="en-US" sz="1400" dirty="0">
                <a:solidFill>
                  <a:srgbClr val="FFC000"/>
                </a:solidFill>
              </a:rPr>
              <a:t>   </a:t>
            </a:r>
            <a:r>
              <a:rPr lang="en-US" sz="1200" dirty="0">
                <a:solidFill>
                  <a:srgbClr val="FFC000"/>
                </a:solidFill>
              </a:rPr>
              <a:t>curl -</a:t>
            </a:r>
            <a:r>
              <a:rPr lang="en-US" sz="1200" dirty="0" err="1">
                <a:solidFill>
                  <a:srgbClr val="FFC000"/>
                </a:solidFill>
              </a:rPr>
              <a:t>ivk</a:t>
            </a:r>
            <a:r>
              <a:rPr lang="en-US" sz="1200" dirty="0">
                <a:solidFill>
                  <a:srgbClr val="FFC000"/>
                </a:solidFill>
              </a:rPr>
              <a:t> http://10.10.121.51:8181/parking-page.html | head -c 5120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command </a:t>
            </a:r>
            <a:r>
              <a:rPr lang="en-US" sz="1400" dirty="0">
                <a:solidFill>
                  <a:srgbClr val="FFC000"/>
                </a:solidFill>
              </a:rPr>
              <a:t>shows the first 5120 bytes </a:t>
            </a:r>
            <a:r>
              <a:rPr lang="en-US" sz="1400" dirty="0"/>
              <a:t>of the response, which F5 will evaluate.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From this output, you can choose any consistent value as the Receive String.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</a:rPr>
              <a:t>Common approaches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Using the HTTP status: </a:t>
            </a:r>
            <a:r>
              <a:rPr lang="en-US" sz="1400" dirty="0">
                <a:solidFill>
                  <a:srgbClr val="FFC000"/>
                </a:solidFill>
              </a:rPr>
              <a:t>200 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Using a </a:t>
            </a:r>
            <a:r>
              <a:rPr lang="en-US" sz="1400" dirty="0">
                <a:solidFill>
                  <a:srgbClr val="FFC000"/>
                </a:solidFill>
              </a:rPr>
              <a:t>specific keyword from the page</a:t>
            </a:r>
            <a:r>
              <a:rPr lang="en-US" sz="1400" dirty="0"/>
              <a:t>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Using the </a:t>
            </a:r>
            <a:r>
              <a:rPr lang="en-US" sz="1400" dirty="0">
                <a:solidFill>
                  <a:srgbClr val="FFC000"/>
                </a:solidFill>
              </a:rPr>
              <a:t>HTML title</a:t>
            </a:r>
          </a:p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this example, we will use </a:t>
            </a:r>
            <a:r>
              <a:rPr lang="en-US" sz="1400" dirty="0">
                <a:solidFill>
                  <a:srgbClr val="FFC000"/>
                </a:solidFill>
              </a:rPr>
              <a:t>the title from the web page as the Receive String.</a:t>
            </a:r>
          </a:p>
        </p:txBody>
      </p:sp>
    </p:spTree>
    <p:extLst>
      <p:ext uri="{BB962C8B-B14F-4D97-AF65-F5344CB8AC3E}">
        <p14:creationId xmlns:p14="http://schemas.microsoft.com/office/powerpoint/2010/main" val="8763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20BC7B6-BE50-E252-C8CE-A2E9D7E75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31F603-14E2-E1E6-2F8B-66A0CD877CD4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Learning-Portal_Http-monitor</a:t>
            </a:r>
            <a:r>
              <a:rPr lang="en-US" sz="2400" dirty="0"/>
              <a:t> </a:t>
            </a:r>
            <a:r>
              <a:rPr lang="en-AE" sz="2400" dirty="0"/>
              <a:t>–</a:t>
            </a:r>
            <a:r>
              <a:rPr lang="en-US" sz="2400" dirty="0"/>
              <a:t> Receive Disable String</a:t>
            </a:r>
            <a:endParaRPr lang="en-US" alt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1D5099-43E0-8093-85C7-7B07DD1B5805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32A36-D43F-50D6-A209-885094AF8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29" y="1430551"/>
            <a:ext cx="7153361" cy="47094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9E0B1A-7EA0-BA4A-E199-B489EAC59E9B}"/>
              </a:ext>
            </a:extLst>
          </p:cNvPr>
          <p:cNvSpPr/>
          <p:nvPr/>
        </p:nvSpPr>
        <p:spPr>
          <a:xfrm>
            <a:off x="219606" y="1029633"/>
            <a:ext cx="45511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What is receive disable string?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</a:t>
            </a:r>
            <a:r>
              <a:rPr lang="en-GB" sz="1400" dirty="0">
                <a:solidFill>
                  <a:srgbClr val="FFC000"/>
                </a:solidFill>
              </a:rPr>
              <a:t>Receive Disable String </a:t>
            </a:r>
            <a:r>
              <a:rPr lang="en-GB" sz="1400" dirty="0"/>
              <a:t>which f5 do not want to see in the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For example, a response like: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500 Internal Server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If F5 see this string in the response,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It will mark the </a:t>
            </a:r>
            <a:r>
              <a:rPr lang="en-GB" sz="1400" dirty="0">
                <a:solidFill>
                  <a:srgbClr val="FFC000"/>
                </a:solidFill>
              </a:rPr>
              <a:t>pool member status </a:t>
            </a:r>
            <a:r>
              <a:rPr lang="en-GB" sz="1400" dirty="0"/>
              <a:t>as </a:t>
            </a:r>
            <a:r>
              <a:rPr lang="en-GB" sz="1400" dirty="0">
                <a:solidFill>
                  <a:srgbClr val="FFC000"/>
                </a:solidFill>
              </a:rPr>
              <a:t>disabled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Important Note: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To use this feature, you must specify </a:t>
            </a:r>
            <a:r>
              <a:rPr lang="en-GB" sz="1400" dirty="0">
                <a:solidFill>
                  <a:srgbClr val="FFC000"/>
                </a:solidFill>
              </a:rPr>
              <a:t>both</a:t>
            </a:r>
            <a:r>
              <a:rPr lang="en-GB" sz="1400" dirty="0"/>
              <a:t> a </a:t>
            </a:r>
            <a:r>
              <a:rPr lang="en-GB" sz="1400" dirty="0">
                <a:solidFill>
                  <a:srgbClr val="FFC000"/>
                </a:solidFill>
              </a:rPr>
              <a:t>Receive String </a:t>
            </a:r>
            <a:r>
              <a:rPr lang="en-GB" sz="1400" dirty="0"/>
              <a:t>and a </a:t>
            </a:r>
            <a:r>
              <a:rPr lang="en-GB" sz="1400" dirty="0">
                <a:solidFill>
                  <a:srgbClr val="FFC000"/>
                </a:solidFill>
              </a:rPr>
              <a:t>Receive Disable String</a:t>
            </a:r>
            <a:r>
              <a:rPr lang="en-GB" sz="1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For </a:t>
            </a:r>
            <a:r>
              <a:rPr lang="en-GB" sz="1400" dirty="0">
                <a:solidFill>
                  <a:srgbClr val="FFC000"/>
                </a:solidFill>
              </a:rPr>
              <a:t>this condition to work </a:t>
            </a:r>
            <a:r>
              <a:rPr lang="en-GB" sz="1400" dirty="0"/>
              <a:t>- </a:t>
            </a:r>
            <a:r>
              <a:rPr lang="en-GB" sz="1400" dirty="0">
                <a:solidFill>
                  <a:srgbClr val="FFC000"/>
                </a:solidFill>
              </a:rPr>
              <a:t>Receive String</a:t>
            </a:r>
            <a:r>
              <a:rPr lang="en-GB" sz="1400" dirty="0"/>
              <a:t> should not match and </a:t>
            </a:r>
            <a:r>
              <a:rPr lang="en-GB" sz="1400" dirty="0">
                <a:solidFill>
                  <a:srgbClr val="FFC000"/>
                </a:solidFill>
              </a:rPr>
              <a:t>Receive Disable String </a:t>
            </a:r>
            <a:r>
              <a:rPr lang="en-GB" sz="1400" dirty="0"/>
              <a:t>should match.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If </a:t>
            </a:r>
            <a:r>
              <a:rPr lang="en-GB" sz="1400" dirty="0">
                <a:solidFill>
                  <a:srgbClr val="FFC000"/>
                </a:solidFill>
              </a:rPr>
              <a:t>this condition match </a:t>
            </a:r>
            <a:r>
              <a:rPr lang="en-GB" sz="1400" dirty="0"/>
              <a:t>- F5 put the node in </a:t>
            </a:r>
            <a:r>
              <a:rPr lang="en-GB" sz="1400" dirty="0">
                <a:solidFill>
                  <a:srgbClr val="FFC000"/>
                </a:solidFill>
              </a:rPr>
              <a:t>disabled state</a:t>
            </a:r>
            <a:r>
              <a:rPr lang="en-GB" sz="1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If the condition change - meaning when we started seeing the correct receive string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Pool member released disabled state to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this example, </a:t>
            </a:r>
            <a:r>
              <a:rPr lang="en-GB" sz="1400" dirty="0">
                <a:solidFill>
                  <a:srgbClr val="FFC000"/>
                </a:solidFill>
              </a:rPr>
              <a:t>we will not configure the Receive Disable String</a:t>
            </a:r>
            <a:r>
              <a:rPr lang="en-GB" sz="1400" dirty="0"/>
              <a:t>.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24C58F7-0CD6-846F-4167-902367076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DCDD7C-EE43-B401-AA19-2CD5FB7BC5AD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Learning-Portal_Http-monitor</a:t>
            </a:r>
            <a:r>
              <a:rPr lang="en-US" sz="2400" dirty="0"/>
              <a:t> </a:t>
            </a:r>
            <a:r>
              <a:rPr lang="en-AE" sz="2400" dirty="0"/>
              <a:t>–</a:t>
            </a:r>
            <a:r>
              <a:rPr lang="en-US" sz="2400" dirty="0"/>
              <a:t> Authentication </a:t>
            </a:r>
            <a:endParaRPr lang="en-US" alt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695CAF-724E-C153-659C-3535B9C4717E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77BDB-0198-1826-0A1D-1BAD4AFB7BB4}"/>
              </a:ext>
            </a:extLst>
          </p:cNvPr>
          <p:cNvSpPr/>
          <p:nvPr/>
        </p:nvSpPr>
        <p:spPr>
          <a:xfrm>
            <a:off x="191325" y="2236265"/>
            <a:ext cx="28818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Sometimes, </a:t>
            </a:r>
            <a:r>
              <a:rPr lang="en-GB" sz="1400" dirty="0">
                <a:solidFill>
                  <a:srgbClr val="FFC000"/>
                </a:solidFill>
              </a:rPr>
              <a:t>the monitoring URL may be protected </a:t>
            </a:r>
            <a:r>
              <a:rPr lang="en-GB" sz="1400" dirty="0"/>
              <a:t>with authentication.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such cases</a:t>
            </a:r>
            <a:r>
              <a:rPr lang="en-GB" sz="1400" dirty="0">
                <a:solidFill>
                  <a:srgbClr val="FFC000"/>
                </a:solidFill>
              </a:rPr>
              <a:t>, you can provide credentials by specifying a username and password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 this example, we will not configure credentials because</a:t>
            </a:r>
            <a:r>
              <a:rPr lang="en-GB" sz="1400" dirty="0">
                <a:solidFill>
                  <a:srgbClr val="FFC000"/>
                </a:solidFill>
              </a:rPr>
              <a:t> /parking-page.html is public </a:t>
            </a:r>
            <a:r>
              <a:rPr lang="en-GB" sz="1400" dirty="0"/>
              <a:t>and </a:t>
            </a:r>
            <a:r>
              <a:rPr lang="en-GB" sz="1400" dirty="0">
                <a:solidFill>
                  <a:srgbClr val="FFC000"/>
                </a:solidFill>
              </a:rPr>
              <a:t>does not require authentication</a:t>
            </a:r>
            <a:r>
              <a:rPr lang="en-GB" sz="14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41EE6F-2CC9-2131-65BC-816565480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260" y="1725867"/>
            <a:ext cx="8927536" cy="434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9F6E9CF-44E5-C318-F435-E145F0FBC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366DDC-44D4-07D6-1719-938ECE9289FB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Learning-Portal_Http-monitor</a:t>
            </a:r>
            <a:r>
              <a:rPr lang="en-US" sz="2400" dirty="0"/>
              <a:t> </a:t>
            </a:r>
            <a:r>
              <a:rPr lang="en-AE" sz="2400" dirty="0"/>
              <a:t>–</a:t>
            </a:r>
            <a:r>
              <a:rPr lang="en-US" sz="2400" dirty="0"/>
              <a:t> Alias Service Port</a:t>
            </a:r>
            <a:endParaRPr lang="en-US" alt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EA267-9B58-D18F-B5BE-BAB3AD01361D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64B78-9FDD-1628-B2DC-77DF0F1D7D9C}"/>
              </a:ext>
            </a:extLst>
          </p:cNvPr>
          <p:cNvSpPr/>
          <p:nvPr/>
        </p:nvSpPr>
        <p:spPr>
          <a:xfrm>
            <a:off x="380733" y="2930439"/>
            <a:ext cx="3578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This setting tells </a:t>
            </a:r>
            <a:r>
              <a:rPr lang="en-GB" sz="1400" dirty="0">
                <a:solidFill>
                  <a:srgbClr val="FFC000"/>
                </a:solidFill>
              </a:rPr>
              <a:t>the F5 which port the monitor</a:t>
            </a:r>
            <a:r>
              <a:rPr lang="en-GB" sz="1400" dirty="0"/>
              <a:t> should use when checking </a:t>
            </a:r>
            <a:r>
              <a:rPr lang="en-GB" sz="1400" dirty="0">
                <a:solidFill>
                  <a:srgbClr val="FFC000"/>
                </a:solidFill>
              </a:rPr>
              <a:t>the target server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 know that </a:t>
            </a:r>
            <a:r>
              <a:rPr lang="en-GB" sz="1400" dirty="0">
                <a:solidFill>
                  <a:srgbClr val="FFC000"/>
                </a:solidFill>
              </a:rPr>
              <a:t>the learning-portal-http application</a:t>
            </a:r>
            <a:r>
              <a:rPr lang="en-GB" sz="1400" dirty="0"/>
              <a:t> is running on port </a:t>
            </a:r>
            <a:r>
              <a:rPr lang="en-GB" sz="1400" dirty="0">
                <a:solidFill>
                  <a:srgbClr val="FFC000"/>
                </a:solidFill>
              </a:rPr>
              <a:t>8181</a:t>
            </a:r>
            <a:r>
              <a:rPr lang="en-GB" sz="1400" dirty="0"/>
              <a:t>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AC9BA-30CA-71DC-C500-B26029200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60" y="1586819"/>
            <a:ext cx="7153361" cy="47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FC67381-2D57-A0FF-684E-E60BC06D3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96BA3F-0C60-FF6A-9BAD-8D190D562FC6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Learning-Portal_Https-monitor</a:t>
            </a:r>
            <a:endParaRPr lang="en-US" alt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F8721B-A742-08BB-E4D1-A90BD9A15422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4CA7A8-0BA1-0D13-F00F-20030754D0D2}"/>
              </a:ext>
            </a:extLst>
          </p:cNvPr>
          <p:cNvSpPr/>
          <p:nvPr/>
        </p:nvSpPr>
        <p:spPr>
          <a:xfrm>
            <a:off x="689264" y="2474893"/>
            <a:ext cx="3578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How this is difference from http monitor ?</a:t>
            </a:r>
          </a:p>
          <a:p>
            <a:endParaRPr lang="en-US" sz="1400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</a:rPr>
              <a:t>Alias 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</a:rPr>
              <a:t>SSL profile </a:t>
            </a:r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738618-ED7E-679A-F59C-C3C5FA4ED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497" y="856382"/>
            <a:ext cx="5027404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8DB1164-7D7E-1399-CE52-89DBB957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BF5857-D49D-3F13-A51D-D91C0F70A1CF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Learning-Portal_Https-monitor – </a:t>
            </a:r>
            <a:r>
              <a:rPr lang="en-US" sz="2400" dirty="0">
                <a:solidFill>
                  <a:srgbClr val="FFC000"/>
                </a:solidFill>
              </a:rPr>
              <a:t>Alias Port 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8D825-75F3-871C-3215-B1DDDE99898C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F87AEF-D957-8C51-8F18-E734AB92EA2D}"/>
              </a:ext>
            </a:extLst>
          </p:cNvPr>
          <p:cNvSpPr/>
          <p:nvPr/>
        </p:nvSpPr>
        <p:spPr>
          <a:xfrm>
            <a:off x="320512" y="2708654"/>
            <a:ext cx="3824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C000"/>
                </a:solidFill>
              </a:rPr>
              <a:t>Alias Port</a:t>
            </a:r>
          </a:p>
          <a:p>
            <a:endParaRPr lang="en-GB" sz="16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Learning portal https application configured using 9191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3D505-8D6E-F4A3-9819-76091251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60" y="1586819"/>
            <a:ext cx="7153361" cy="47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FA1EFFE-1EED-C82B-D7F9-0A83828F5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ABA246-B0E3-7BEA-710A-5465781ADE04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US" sz="2400" dirty="0"/>
              <a:t>Configure the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Learning-Portal_Https-monitor – </a:t>
            </a:r>
            <a:r>
              <a:rPr lang="en-US" sz="2400" dirty="0">
                <a:solidFill>
                  <a:srgbClr val="FFC000"/>
                </a:solidFill>
              </a:rPr>
              <a:t>SSL Profile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DEB10-16E3-FE30-E94C-BBB655584F2B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DCB43E-8057-DD01-9344-77644BA88BD3}"/>
              </a:ext>
            </a:extLst>
          </p:cNvPr>
          <p:cNvSpPr/>
          <p:nvPr/>
        </p:nvSpPr>
        <p:spPr>
          <a:xfrm>
            <a:off x="358218" y="2765215"/>
            <a:ext cx="3685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C000"/>
                </a:solidFill>
              </a:rPr>
              <a:t>SSL Profile for Health Monitor SSL Handshake</a:t>
            </a:r>
            <a:endParaRPr lang="en-GB" sz="16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None – F5 Uses the default SSL profile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 can specify the custom SSL profile for Health Monitor SSL handshake.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34094-177D-CD5C-9A39-00DCA9333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60" y="1586819"/>
            <a:ext cx="7153361" cy="47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760D542-6308-E405-E6FC-A376BE107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8D4A21-FB31-65F9-30E0-4C3524DDE4AD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GB" sz="2400" dirty="0"/>
              <a:t>Troubleshooting Health Monitors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7AD7A-ABF7-B90A-D06A-DFAF10933E96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E504FB-D8CC-B334-4812-0C1DB81B9DB1}"/>
              </a:ext>
            </a:extLst>
          </p:cNvPr>
          <p:cNvSpPr/>
          <p:nvPr/>
        </p:nvSpPr>
        <p:spPr>
          <a:xfrm>
            <a:off x="1263093" y="2746165"/>
            <a:ext cx="368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C000"/>
                </a:solidFill>
              </a:rPr>
              <a:t>Curl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C000"/>
                </a:solidFill>
              </a:rPr>
              <a:t>Monitor Logging 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26100-E578-6AB6-01BB-BF717DD8D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551" y="830997"/>
            <a:ext cx="5047839" cy="57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E911C9C-371D-992D-C0B1-E9319CB8F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E72DF4-9EE8-DE2E-D1C9-83F67B8B98D4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GB" sz="2400" dirty="0"/>
              <a:t>Troubleshooting Health Monitors – </a:t>
            </a:r>
            <a:r>
              <a:rPr lang="en-GB" sz="2400" dirty="0">
                <a:solidFill>
                  <a:srgbClr val="FFC000"/>
                </a:solidFill>
              </a:rPr>
              <a:t>Check the Monitor Logging in F5 CLI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9A5315-F6D8-66AC-658A-1BD43BE1A191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92BFB-4D9D-0390-61F0-F4E39DBAB7D6}"/>
              </a:ext>
            </a:extLst>
          </p:cNvPr>
          <p:cNvSpPr txBox="1"/>
          <p:nvPr/>
        </p:nvSpPr>
        <p:spPr>
          <a:xfrm>
            <a:off x="1102937" y="1402153"/>
            <a:ext cx="103317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Now </a:t>
            </a:r>
            <a:r>
              <a:rPr lang="en-AE" dirty="0">
                <a:solidFill>
                  <a:srgbClr val="FFC000"/>
                </a:solidFill>
              </a:rPr>
              <a:t>we have enabled the monitor logging right</a:t>
            </a:r>
            <a:r>
              <a:rPr lang="en-AE" dirty="0"/>
              <a:t>?</a:t>
            </a:r>
          </a:p>
          <a:p>
            <a:endParaRPr lang="en-A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/>
              <a:t>Where to </a:t>
            </a:r>
            <a:r>
              <a:rPr lang="en-AE" dirty="0">
                <a:solidFill>
                  <a:srgbClr val="FFC000"/>
                </a:solidFill>
              </a:rPr>
              <a:t>check this logging</a:t>
            </a:r>
            <a:r>
              <a:rPr lang="en-AE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/>
              <a:t>We have to check this logging in F5 CLI under </a:t>
            </a:r>
            <a:r>
              <a:rPr lang="en-AE" dirty="0">
                <a:solidFill>
                  <a:srgbClr val="FFC000"/>
                </a:solidFill>
              </a:rPr>
              <a:t>/var/log/monitor/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E" dirty="0"/>
              <a:t>First let us check </a:t>
            </a:r>
            <a:r>
              <a:rPr lang="en-AE" dirty="0">
                <a:solidFill>
                  <a:srgbClr val="FFC000"/>
                </a:solidFill>
              </a:rPr>
              <a:t>is there a file created automatically by F5 </a:t>
            </a:r>
            <a:r>
              <a:rPr lang="en-AE" dirty="0"/>
              <a:t>to log this node monitor.</a:t>
            </a:r>
          </a:p>
          <a:p>
            <a:endParaRPr lang="en-AE" dirty="0"/>
          </a:p>
          <a:p>
            <a:r>
              <a:rPr lang="en-AE" dirty="0"/>
              <a:t>	To check this type </a:t>
            </a:r>
            <a:r>
              <a:rPr lang="en-A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ls -l /var/log/monitors/</a:t>
            </a:r>
          </a:p>
          <a:p>
            <a:endParaRPr lang="en-AE" dirty="0"/>
          </a:p>
          <a:p>
            <a:r>
              <a:rPr lang="en-AE" dirty="0">
                <a:solidFill>
                  <a:srgbClr val="FFC000"/>
                </a:solidFill>
              </a:rPr>
              <a:t>Yes! </a:t>
            </a:r>
            <a:r>
              <a:rPr lang="en-AE" dirty="0"/>
              <a:t>After enable the monitor logging to the pool member - </a:t>
            </a:r>
            <a:r>
              <a:rPr lang="en-AE" dirty="0">
                <a:solidFill>
                  <a:srgbClr val="FFC000"/>
                </a:solidFill>
              </a:rPr>
              <a:t>F5 created this file</a:t>
            </a:r>
            <a:r>
              <a:rPr lang="en-AE" dirty="0"/>
              <a:t>.</a:t>
            </a:r>
          </a:p>
          <a:p>
            <a:r>
              <a:rPr lang="en-AE" dirty="0"/>
              <a:t>	</a:t>
            </a:r>
            <a:r>
              <a:rPr lang="en-AE" dirty="0">
                <a:solidFill>
                  <a:srgbClr val="FFC000"/>
                </a:solidFill>
              </a:rPr>
              <a:t>Let us open the file </a:t>
            </a:r>
            <a:r>
              <a:rPr lang="en-AE" dirty="0"/>
              <a:t>and see using this command.</a:t>
            </a:r>
          </a:p>
          <a:p>
            <a:r>
              <a:rPr lang="en-A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tail -f /var/log/monitors/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Common_Learning-Portal_Http-monitor-Common_s1_web-srv01-8181.log </a:t>
            </a:r>
            <a:r>
              <a:rPr lang="en-AE" dirty="0"/>
              <a:t>	</a:t>
            </a:r>
            <a:endParaRPr lang="en-A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45BADE5-DB10-F376-06C5-003F1533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40D96E-7DB0-6B07-EA7D-5713FC796800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GB" sz="2400" dirty="0"/>
              <a:t>Troubleshooting Health Monitors – </a:t>
            </a:r>
            <a:r>
              <a:rPr lang="en-GB" sz="2400" dirty="0">
                <a:solidFill>
                  <a:srgbClr val="FFC000"/>
                </a:solidFill>
              </a:rPr>
              <a:t>Check the Monitor Logging in F5 CLI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57DC9A-1966-BE14-604A-6071175AB34C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83C16-CB45-8E03-EA9A-96C2968F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42" y="1038378"/>
            <a:ext cx="11346730" cy="5466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1A8C7B-EEE1-A187-F31B-4F18DFEEFD41}"/>
              </a:ext>
            </a:extLst>
          </p:cNvPr>
          <p:cNvSpPr/>
          <p:nvPr/>
        </p:nvSpPr>
        <p:spPr>
          <a:xfrm>
            <a:off x="377072" y="1734532"/>
            <a:ext cx="11407386" cy="238777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44208-DC10-DEC1-CC58-A8C29D2287A7}"/>
              </a:ext>
            </a:extLst>
          </p:cNvPr>
          <p:cNvSpPr/>
          <p:nvPr/>
        </p:nvSpPr>
        <p:spPr>
          <a:xfrm>
            <a:off x="377072" y="5948313"/>
            <a:ext cx="11407386" cy="131976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0273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2945756" y="2349224"/>
            <a:ext cx="672614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01: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Configure the Nodes?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02: </a:t>
            </a:r>
            <a:r>
              <a:rPr lang="en-US" altLang="en-US" sz="1600" dirty="0">
                <a:solidFill>
                  <a:srgbClr val="FFC000"/>
                </a:solidFill>
              </a:rPr>
              <a:t>Configure the Pools and Pool Members?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FFC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1600" dirty="0">
                <a:solidFill>
                  <a:srgbClr val="FFC000"/>
                </a:solidFill>
              </a:rPr>
              <a:t>Configure the health monitors and apply them to the pools.</a:t>
            </a:r>
            <a:endParaRPr lang="en-US" altLang="en-US" sz="16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60A62-D604-E549-6049-09C7FE084E42}"/>
              </a:ext>
            </a:extLst>
          </p:cNvPr>
          <p:cNvSpPr txBox="1"/>
          <p:nvPr/>
        </p:nvSpPr>
        <p:spPr>
          <a:xfrm>
            <a:off x="1228436" y="647973"/>
            <a:ext cx="9114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06 – </a:t>
            </a:r>
            <a:r>
              <a:rPr lang="en-GB" sz="2400" dirty="0">
                <a:solidFill>
                  <a:srgbClr val="FFC000"/>
                </a:solidFill>
              </a:rPr>
              <a:t>Configure the </a:t>
            </a:r>
            <a:r>
              <a:rPr lang="en-US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Nodes, Pools,  Pool Members and Health Monitors</a:t>
            </a:r>
            <a:endParaRPr lang="en-AE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E68EF7-ACAA-2DF0-F824-23FAE5AE1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E49637-0C3A-AC74-7D31-57F94AD41201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GB" sz="2400" dirty="0"/>
              <a:t>Troubleshooting Health Monitors – </a:t>
            </a:r>
            <a:r>
              <a:rPr lang="en-GB" sz="2400" dirty="0">
                <a:solidFill>
                  <a:srgbClr val="FFC000"/>
                </a:solidFill>
              </a:rPr>
              <a:t>Check the Monitor Logging in F5 CLI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31CA3C-9603-C522-6FF6-9D90B083CD28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6B36D-0EDC-21DA-F92F-C995390E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24" y="1476375"/>
            <a:ext cx="10315575" cy="3905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EC549B-B979-0FBD-AC09-B37382B6A75F}"/>
              </a:ext>
            </a:extLst>
          </p:cNvPr>
          <p:cNvSpPr/>
          <p:nvPr/>
        </p:nvSpPr>
        <p:spPr>
          <a:xfrm>
            <a:off x="537328" y="4572000"/>
            <a:ext cx="10812544" cy="197963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667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83D8D7-439B-AC22-321C-E508CBCD4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19FDE1-B91A-8FF3-D9DC-DA8AC6403270}"/>
              </a:ext>
            </a:extLst>
          </p:cNvPr>
          <p:cNvSpPr/>
          <p:nvPr/>
        </p:nvSpPr>
        <p:spPr>
          <a:xfrm>
            <a:off x="1360161" y="117988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GB" sz="2400" dirty="0"/>
              <a:t>Troubleshooting Health Monitors – </a:t>
            </a:r>
            <a:r>
              <a:rPr lang="en-GB" sz="2400" dirty="0">
                <a:solidFill>
                  <a:srgbClr val="FFC000"/>
                </a:solidFill>
              </a:rPr>
              <a:t>Check the Monitor Logging in F5 CLI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6B8D3-9A20-2EB5-C685-DD4D7C7A64E9}"/>
              </a:ext>
            </a:extLst>
          </p:cNvPr>
          <p:cNvSpPr txBox="1"/>
          <p:nvPr/>
        </p:nvSpPr>
        <p:spPr>
          <a:xfrm>
            <a:off x="3549444" y="1622774"/>
            <a:ext cx="4277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When the application Changes Takes place? </a:t>
            </a:r>
          </a:p>
          <a:p>
            <a:endParaRPr lang="en-GB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LTM logs reveal this info </a:t>
            </a:r>
          </a:p>
          <a:p>
            <a:r>
              <a:rPr lang="en-GB" sz="1800" dirty="0">
                <a:solidFill>
                  <a:srgbClr val="FFC000"/>
                </a:solidFill>
              </a:rPr>
              <a:t>	</a:t>
            </a:r>
            <a:r>
              <a:rPr lang="en-GB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/var/log/</a:t>
            </a:r>
            <a:r>
              <a:rPr lang="en-GB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ltm</a:t>
            </a:r>
            <a:endParaRPr lang="en-GB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B833B-09D3-6E4E-1C4A-504C33BB3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14" y="2910347"/>
            <a:ext cx="11920971" cy="2990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4357DE-30C7-6B4C-12F3-F488511B5157}"/>
              </a:ext>
            </a:extLst>
          </p:cNvPr>
          <p:cNvSpPr/>
          <p:nvPr/>
        </p:nvSpPr>
        <p:spPr>
          <a:xfrm>
            <a:off x="135514" y="3047999"/>
            <a:ext cx="4338163" cy="186813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BC3981-86BC-786B-37CB-CADB26498E7C}"/>
              </a:ext>
            </a:extLst>
          </p:cNvPr>
          <p:cNvSpPr/>
          <p:nvPr/>
        </p:nvSpPr>
        <p:spPr>
          <a:xfrm>
            <a:off x="135514" y="4748982"/>
            <a:ext cx="11920971" cy="1012722"/>
          </a:xfrm>
          <a:prstGeom prst="rect">
            <a:avLst/>
          </a:prstGeom>
          <a:solidFill>
            <a:srgbClr val="FF000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639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07DE423-223C-24CE-51E7-F914C384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76C623-4997-21EA-77BE-6B5CE39A933E}"/>
              </a:ext>
            </a:extLst>
          </p:cNvPr>
          <p:cNvSpPr/>
          <p:nvPr/>
        </p:nvSpPr>
        <p:spPr>
          <a:xfrm>
            <a:off x="1360161" y="0"/>
            <a:ext cx="9989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03: </a:t>
            </a:r>
            <a:r>
              <a:rPr lang="en-GB" sz="2400" dirty="0">
                <a:solidFill>
                  <a:srgbClr val="FFC000"/>
                </a:solidFill>
              </a:rPr>
              <a:t>Configure the health monitors and apply them to the pools</a:t>
            </a:r>
          </a:p>
          <a:p>
            <a:pPr algn="ctr"/>
            <a:r>
              <a:rPr lang="en-GB" sz="2400" dirty="0"/>
              <a:t>Troubleshooting Health Monitors – </a:t>
            </a:r>
            <a:r>
              <a:rPr lang="en-GB" sz="2400" dirty="0">
                <a:solidFill>
                  <a:srgbClr val="FFC000"/>
                </a:solidFill>
              </a:rPr>
              <a:t>Check the Monitor Logging in F5 CLI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D3590F-BE8D-30DE-1E0B-16D2CD8C19F3}"/>
              </a:ext>
            </a:extLst>
          </p:cNvPr>
          <p:cNvSpPr/>
          <p:nvPr/>
        </p:nvSpPr>
        <p:spPr>
          <a:xfrm>
            <a:off x="1690099" y="1217487"/>
            <a:ext cx="10094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3EFE7-FEEB-A1BE-2547-A96FD3093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8" y="937610"/>
            <a:ext cx="11349872" cy="57644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1BBC08-1746-8BC3-76F8-978ECD8C439B}"/>
              </a:ext>
            </a:extLst>
          </p:cNvPr>
          <p:cNvSpPr/>
          <p:nvPr/>
        </p:nvSpPr>
        <p:spPr>
          <a:xfrm>
            <a:off x="235974" y="5417574"/>
            <a:ext cx="11464413" cy="540774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58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9776-3FD2-21C2-7AF3-61F34A97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37" y="1323322"/>
            <a:ext cx="4163076" cy="2978591"/>
          </a:xfrm>
          <a:noFill/>
        </p:spPr>
        <p:txBody>
          <a:bodyPr anchor="ctr">
            <a:noAutofit/>
          </a:bodyPr>
          <a:lstStyle/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GB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concludes the Chapter 06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chapter, we learned </a:t>
            </a:r>
            <a:r>
              <a:rPr lang="en-GB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configure nodes, pools, pool members, and health monitors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watch </a:t>
            </a:r>
            <a:r>
              <a:rPr lang="en-GB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07 -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we will </a:t>
            </a:r>
            <a:r>
              <a:rPr lang="en-GB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and configure the f5 profiles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watching.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92" y="4749400"/>
            <a:ext cx="1457940" cy="1752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11" y="1323322"/>
            <a:ext cx="7153361" cy="4709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28052A-5E2D-B945-AECD-B600B1C64905}"/>
              </a:ext>
            </a:extLst>
          </p:cNvPr>
          <p:cNvSpPr txBox="1"/>
          <p:nvPr/>
        </p:nvSpPr>
        <p:spPr>
          <a:xfrm>
            <a:off x="1303850" y="148352"/>
            <a:ext cx="9114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06 – </a:t>
            </a:r>
            <a:r>
              <a:rPr lang="en-GB" sz="2400" dirty="0">
                <a:solidFill>
                  <a:srgbClr val="FFC000"/>
                </a:solidFill>
              </a:rPr>
              <a:t>Configure the </a:t>
            </a:r>
            <a:r>
              <a:rPr lang="en-US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Nodes, Pools,  Pool Members and Health Monitors</a:t>
            </a:r>
            <a:endParaRPr lang="en-AE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3096664" y="339132"/>
            <a:ext cx="599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Step 01 : 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Configure the Nodes</a:t>
            </a:r>
          </a:p>
          <a:p>
            <a:pPr algn="ctr"/>
            <a:r>
              <a:rPr lang="en-US" altLang="en-US" sz="2400" dirty="0"/>
              <a:t>1.1. Create a node01 in F5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977" y="1880864"/>
            <a:ext cx="6904381" cy="3363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1599E2-BCBD-DA45-F086-929CC39DCEE8}"/>
              </a:ext>
            </a:extLst>
          </p:cNvPr>
          <p:cNvSpPr txBox="1"/>
          <p:nvPr/>
        </p:nvSpPr>
        <p:spPr>
          <a:xfrm>
            <a:off x="320512" y="1400962"/>
            <a:ext cx="467569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We will configure two nodes.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s1_web-srv01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s1_web-srv02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Type the node01 name as 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s1_web-srv01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we can use either an 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IP Address </a:t>
            </a:r>
            <a:r>
              <a:rPr lang="en-GB" dirty="0">
                <a:latin typeface="Abadi" panose="020B0604020104020204" pitchFamily="34" charset="0"/>
              </a:rPr>
              <a:t>or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 an FQDN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Choose FQDN as the address type, 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when the node IP address changes dynamically</a:t>
            </a:r>
            <a:r>
              <a:rPr lang="en-GB" dirty="0">
                <a:latin typeface="Abadi" panose="020B06040201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 FQDN, it will 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dynamically populate the IP address using DNS resolution</a:t>
            </a:r>
            <a:r>
              <a:rPr lang="en-GB" dirty="0">
                <a:latin typeface="Abadi" panose="020B0604020104020204" pitchFamily="34" charset="0"/>
              </a:rPr>
              <a:t>.</a:t>
            </a:r>
          </a:p>
          <a:p>
            <a:endParaRPr lang="en-GB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The S1_Web-Srv01 uses 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a static IP 10.10.121.51</a:t>
            </a:r>
            <a:endParaRPr lang="en-AE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CEA456-EA78-9335-1FEC-188534A96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190E0D-2A83-D32A-65D7-913CFA90E024}"/>
              </a:ext>
            </a:extLst>
          </p:cNvPr>
          <p:cNvSpPr/>
          <p:nvPr/>
        </p:nvSpPr>
        <p:spPr>
          <a:xfrm>
            <a:off x="3096664" y="339132"/>
            <a:ext cx="599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Step 01 : 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Configure the Nodes</a:t>
            </a:r>
          </a:p>
          <a:p>
            <a:pPr algn="ctr"/>
            <a:r>
              <a:rPr lang="en-US" altLang="en-US" sz="2400" dirty="0"/>
              <a:t>1.2. Node Health Monitor in F5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6D242-282C-5086-FFC2-27189E2DA5ED}"/>
              </a:ext>
            </a:extLst>
          </p:cNvPr>
          <p:cNvSpPr/>
          <p:nvPr/>
        </p:nvSpPr>
        <p:spPr>
          <a:xfrm>
            <a:off x="1417834" y="708464"/>
            <a:ext cx="894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46CF7-9D0F-9363-19F2-B26C15E59F74}"/>
              </a:ext>
            </a:extLst>
          </p:cNvPr>
          <p:cNvSpPr txBox="1"/>
          <p:nvPr/>
        </p:nvSpPr>
        <p:spPr>
          <a:xfrm>
            <a:off x="377072" y="2010801"/>
            <a:ext cx="37235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A node health monitor 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checks the availability of the web server </a:t>
            </a:r>
            <a:r>
              <a:rPr lang="en-GB" dirty="0">
                <a:latin typeface="Abadi" panose="020B0604020104020204" pitchFamily="34" charset="0"/>
              </a:rPr>
              <a:t>itself.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Two types of Node Health Monitor in F5. </a:t>
            </a:r>
          </a:p>
          <a:p>
            <a:endParaRPr lang="en-GB" dirty="0"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Node Default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Node Specific </a:t>
            </a:r>
            <a:endParaRPr lang="en-AE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D9997-E4FD-BD60-E4AA-7850742D5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23" y="1539461"/>
            <a:ext cx="3159654" cy="4570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77AA3-9F72-173D-DF6C-7775CF740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736" y="1523928"/>
            <a:ext cx="3105138" cy="4570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2A34D7-06B0-E7BD-FEB2-F540DDC0C9EC}"/>
              </a:ext>
            </a:extLst>
          </p:cNvPr>
          <p:cNvSpPr txBox="1"/>
          <p:nvPr/>
        </p:nvSpPr>
        <p:spPr>
          <a:xfrm>
            <a:off x="5605831" y="6157122"/>
            <a:ext cx="150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Node Default </a:t>
            </a:r>
            <a:endParaRPr lang="en-A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12378-7F18-C695-F342-3C0A944E61FD}"/>
              </a:ext>
            </a:extLst>
          </p:cNvPr>
          <p:cNvSpPr txBox="1"/>
          <p:nvPr/>
        </p:nvSpPr>
        <p:spPr>
          <a:xfrm>
            <a:off x="9241186" y="6110078"/>
            <a:ext cx="150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Node Specific</a:t>
            </a:r>
            <a:endParaRPr lang="en-A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2865613-AC3E-66DD-C241-423EC26E6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2C88EB-5B41-8610-AA41-0DF0ADA39578}"/>
              </a:ext>
            </a:extLst>
          </p:cNvPr>
          <p:cNvSpPr/>
          <p:nvPr/>
        </p:nvSpPr>
        <p:spPr>
          <a:xfrm>
            <a:off x="3096664" y="339132"/>
            <a:ext cx="677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Step 01 : 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Configure the Nodes</a:t>
            </a:r>
          </a:p>
          <a:p>
            <a:pPr algn="ctr"/>
            <a:r>
              <a:rPr lang="en-US" altLang="en-US" sz="2400" dirty="0"/>
              <a:t>1.3. Node Default vs Node Specific Health Monitors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25070-EC55-F4A9-F827-54444A8901BC}"/>
              </a:ext>
            </a:extLst>
          </p:cNvPr>
          <p:cNvSpPr/>
          <p:nvPr/>
        </p:nvSpPr>
        <p:spPr>
          <a:xfrm>
            <a:off x="1417834" y="708464"/>
            <a:ext cx="894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747BF-358E-A9A8-8FC9-3E88DB5267B9}"/>
              </a:ext>
            </a:extLst>
          </p:cNvPr>
          <p:cNvSpPr txBox="1"/>
          <p:nvPr/>
        </p:nvSpPr>
        <p:spPr>
          <a:xfrm>
            <a:off x="405831" y="1316390"/>
            <a:ext cx="37235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C000"/>
                </a:solidFill>
                <a:latin typeface="Abadi" panose="020B0604020104020204" pitchFamily="34" charset="0"/>
              </a:rPr>
              <a:t>Node Default means: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badi" panose="020B0604020104020204" pitchFamily="34" charset="0"/>
              </a:rPr>
              <a:t>A default monitor is </a:t>
            </a:r>
            <a:r>
              <a:rPr lang="en-GB" sz="1600" dirty="0">
                <a:solidFill>
                  <a:srgbClr val="FFC000"/>
                </a:solidFill>
                <a:latin typeface="Abadi" panose="020B0604020104020204" pitchFamily="34" charset="0"/>
              </a:rPr>
              <a:t>configured in the F5 global settings</a:t>
            </a:r>
            <a:r>
              <a:rPr lang="en-GB" sz="1600" dirty="0">
                <a:latin typeface="Abadi" panose="020B0604020104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C000"/>
              </a:solidFill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C000"/>
                </a:solidFill>
                <a:latin typeface="Abadi" panose="020B0604020104020204" pitchFamily="34" charset="0"/>
              </a:rPr>
              <a:t>That monitor will be used automatically </a:t>
            </a:r>
            <a:r>
              <a:rPr lang="en-GB" sz="1600" dirty="0">
                <a:latin typeface="Abadi" panose="020B0604020104020204" pitchFamily="34" charset="0"/>
              </a:rPr>
              <a:t>when a new node is created with default settings.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badi" panose="020B0604020104020204" pitchFamily="34" charset="0"/>
              </a:rPr>
              <a:t>There is </a:t>
            </a:r>
            <a:r>
              <a:rPr lang="en-GB" sz="1600" dirty="0">
                <a:solidFill>
                  <a:srgbClr val="FFC000"/>
                </a:solidFill>
                <a:latin typeface="Abadi" panose="020B0604020104020204" pitchFamily="34" charset="0"/>
              </a:rPr>
              <a:t>no default monitor configured in F5 Global Settings</a:t>
            </a:r>
            <a:r>
              <a:rPr lang="en-GB" sz="1600" dirty="0">
                <a:latin typeface="Abadi" panose="020B0604020104020204" pitchFamily="34" charset="0"/>
              </a:rPr>
              <a:t>. </a:t>
            </a:r>
            <a:endParaRPr lang="en-AE" sz="1600" dirty="0"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E" sz="1600" dirty="0">
              <a:solidFill>
                <a:srgbClr val="FFC000"/>
              </a:solidFill>
              <a:latin typeface="Abadi" panose="020B0604020104020204" pitchFamily="34" charset="0"/>
            </a:endParaRPr>
          </a:p>
          <a:p>
            <a:pPr marL="0" lvl="1"/>
            <a:r>
              <a:rPr lang="en-GB" sz="1600" dirty="0">
                <a:solidFill>
                  <a:srgbClr val="FFC000"/>
                </a:solidFill>
                <a:latin typeface="Abadi" panose="020B0604020104020204" pitchFamily="34" charset="0"/>
              </a:rPr>
              <a:t>Node Specific means:</a:t>
            </a:r>
          </a:p>
          <a:p>
            <a:pPr lvl="1"/>
            <a:endParaRPr lang="en-GB" sz="1600" dirty="0"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badi" panose="020B0604020104020204" pitchFamily="34" charset="0"/>
              </a:rPr>
              <a:t>It allows you </a:t>
            </a:r>
            <a:r>
              <a:rPr lang="en-GB" sz="1600" dirty="0">
                <a:solidFill>
                  <a:srgbClr val="FFC000"/>
                </a:solidFill>
                <a:latin typeface="Abadi" panose="020B0604020104020204" pitchFamily="34" charset="0"/>
              </a:rPr>
              <a:t>to manually select the monitor type</a:t>
            </a:r>
            <a:r>
              <a:rPr lang="en-GB" sz="1600" dirty="0">
                <a:latin typeface="Abadi" panose="020B0604020104020204" pitchFamily="34" charset="0"/>
              </a:rPr>
              <a:t> for that specific node.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badi" panose="020B0604020104020204" pitchFamily="34" charset="0"/>
              </a:rPr>
              <a:t>You can select </a:t>
            </a:r>
            <a:r>
              <a:rPr lang="en-GB" sz="1600" dirty="0">
                <a:solidFill>
                  <a:srgbClr val="FFC000"/>
                </a:solidFill>
                <a:latin typeface="Abadi" panose="020B0604020104020204" pitchFamily="34" charset="0"/>
              </a:rPr>
              <a:t>multiple monitors.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12CC6-E8A6-E1F8-8F5E-802D03AF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23" y="1539461"/>
            <a:ext cx="3159654" cy="4570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03B283-9F5A-3E85-8653-B35D90080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736" y="1523928"/>
            <a:ext cx="3105138" cy="45706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1BA90-3A3C-30CA-4643-C6CC29A4B29B}"/>
              </a:ext>
            </a:extLst>
          </p:cNvPr>
          <p:cNvSpPr txBox="1"/>
          <p:nvPr/>
        </p:nvSpPr>
        <p:spPr>
          <a:xfrm>
            <a:off x="5605831" y="6157122"/>
            <a:ext cx="150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Node Default </a:t>
            </a:r>
            <a:endParaRPr lang="en-A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ACB8B-12C2-F163-0FA9-CCD69189349E}"/>
              </a:ext>
            </a:extLst>
          </p:cNvPr>
          <p:cNvSpPr txBox="1"/>
          <p:nvPr/>
        </p:nvSpPr>
        <p:spPr>
          <a:xfrm>
            <a:off x="9241186" y="6110078"/>
            <a:ext cx="1508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Node Specific</a:t>
            </a:r>
            <a:endParaRPr lang="en-A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40200D-F372-C5D4-5DF7-CA801583E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D3C54B-E6D5-28E6-4D38-3ABF5C575FE4}"/>
              </a:ext>
            </a:extLst>
          </p:cNvPr>
          <p:cNvSpPr/>
          <p:nvPr/>
        </p:nvSpPr>
        <p:spPr>
          <a:xfrm>
            <a:off x="3096664" y="339132"/>
            <a:ext cx="677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Step 01 : 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Configure the Nodes</a:t>
            </a:r>
          </a:p>
          <a:p>
            <a:pPr algn="ctr"/>
            <a:r>
              <a:rPr lang="en-US" altLang="en-US" sz="2400" dirty="0"/>
              <a:t>1.4. Node Health Monitors is optional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26A99-79F1-DE91-AD21-C211ECC7DA74}"/>
              </a:ext>
            </a:extLst>
          </p:cNvPr>
          <p:cNvSpPr/>
          <p:nvPr/>
        </p:nvSpPr>
        <p:spPr>
          <a:xfrm>
            <a:off x="1417834" y="708464"/>
            <a:ext cx="894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6B546-BFAA-605A-1BD3-305B26ECAD93}"/>
              </a:ext>
            </a:extLst>
          </p:cNvPr>
          <p:cNvSpPr txBox="1"/>
          <p:nvPr/>
        </p:nvSpPr>
        <p:spPr>
          <a:xfrm>
            <a:off x="87944" y="2070533"/>
            <a:ext cx="37235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badi" panose="020B0604020104020204" pitchFamily="34" charset="0"/>
              </a:rPr>
              <a:t>As a best practice, we usually do not monitor the node itself, because </a:t>
            </a:r>
            <a:r>
              <a:rPr lang="en-GB" sz="1600" dirty="0">
                <a:solidFill>
                  <a:srgbClr val="FFC000"/>
                </a:solidFill>
                <a:latin typeface="Abadi" panose="020B0604020104020204" pitchFamily="34" charset="0"/>
              </a:rPr>
              <a:t>pool member monitors already verify the actual service (like HTTP or HTTPS)</a:t>
            </a:r>
            <a:r>
              <a:rPr lang="en-GB" sz="1600" dirty="0">
                <a:latin typeface="Abadi" panose="020B0604020104020204" pitchFamily="34" charset="0"/>
              </a:rPr>
              <a:t> running on the server.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badi" panose="020B0604020104020204" pitchFamily="34" charset="0"/>
              </a:rPr>
              <a:t>Monitoring the node separately using icmp ping may </a:t>
            </a:r>
            <a:r>
              <a:rPr lang="en-GB" sz="1600" dirty="0">
                <a:solidFill>
                  <a:srgbClr val="FFC000"/>
                </a:solidFill>
                <a:latin typeface="Abadi" panose="020B0604020104020204" pitchFamily="34" charset="0"/>
              </a:rPr>
              <a:t>create unnecessary loads on the web server</a:t>
            </a:r>
            <a:r>
              <a:rPr lang="en-GB" sz="1600" dirty="0">
                <a:latin typeface="Abadi" panose="020B06040201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FFC000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badi" panose="020B0604020104020204" pitchFamily="34" charset="0"/>
              </a:rPr>
              <a:t>Set the node Health monitor settings to </a:t>
            </a:r>
            <a:r>
              <a:rPr lang="en-GB" sz="1600" dirty="0">
                <a:solidFill>
                  <a:srgbClr val="FFC000"/>
                </a:solidFill>
                <a:latin typeface="Abadi" panose="020B0604020104020204" pitchFamily="34" charset="0"/>
              </a:rPr>
              <a:t>None.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1213E-45B2-A228-C9F9-35B5B14F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43" y="1335253"/>
            <a:ext cx="8066448" cy="53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B735E2E-F414-DA33-F278-B49A8174F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E5A236-5774-08F8-5CF4-37180C22BB1C}"/>
              </a:ext>
            </a:extLst>
          </p:cNvPr>
          <p:cNvSpPr/>
          <p:nvPr/>
        </p:nvSpPr>
        <p:spPr>
          <a:xfrm>
            <a:off x="3096664" y="339132"/>
            <a:ext cx="599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</a:rPr>
              <a:t>Step 01 : 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Configure the Nodes</a:t>
            </a:r>
          </a:p>
          <a:p>
            <a:pPr algn="ctr"/>
            <a:r>
              <a:rPr lang="en-US" altLang="en-US" sz="2400" dirty="0"/>
              <a:t>1.5. Create a node02 in F5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2BD64-78BA-33CE-5CD6-5E4BCA145535}"/>
              </a:ext>
            </a:extLst>
          </p:cNvPr>
          <p:cNvSpPr/>
          <p:nvPr/>
        </p:nvSpPr>
        <p:spPr>
          <a:xfrm>
            <a:off x="1417834" y="708464"/>
            <a:ext cx="894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75A79-962B-AFBC-F3DF-AE6487D86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977" y="1880864"/>
            <a:ext cx="6904381" cy="3363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B3EDA-A24D-D057-4A9A-41F074C04290}"/>
              </a:ext>
            </a:extLst>
          </p:cNvPr>
          <p:cNvSpPr txBox="1"/>
          <p:nvPr/>
        </p:nvSpPr>
        <p:spPr>
          <a:xfrm>
            <a:off x="339367" y="2111852"/>
            <a:ext cx="46756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Type the node02 name as 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s1_web-srv02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we can use either an 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IP Address </a:t>
            </a:r>
            <a:r>
              <a:rPr lang="en-GB" dirty="0">
                <a:latin typeface="Abadi" panose="020B0604020104020204" pitchFamily="34" charset="0"/>
              </a:rPr>
              <a:t>or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 an FQDN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The S1_Web-Srv02 uses 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a static IP 10.10.121.52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" panose="020B0604020104020204" pitchFamily="34" charset="0"/>
              </a:rPr>
              <a:t>Choose the health monitor settings to </a:t>
            </a:r>
            <a:r>
              <a:rPr lang="en-GB" dirty="0">
                <a:solidFill>
                  <a:srgbClr val="FFC000"/>
                </a:solidFill>
                <a:latin typeface="Abadi" panose="020B0604020104020204" pitchFamily="34" charset="0"/>
              </a:rPr>
              <a:t>None. </a:t>
            </a:r>
            <a:endParaRPr lang="en-AE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1983014" y="468457"/>
            <a:ext cx="7323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Step 02:  </a:t>
            </a:r>
            <a:r>
              <a:rPr lang="en-US" altLang="en-US" sz="2400" dirty="0">
                <a:solidFill>
                  <a:srgbClr val="FFC000"/>
                </a:solidFill>
              </a:rPr>
              <a:t>Configure the Pools and Pool Members in F5 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48263" y="2317897"/>
            <a:ext cx="25527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Pool 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Web App 1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Node1:8181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Node2:8181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Pool 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Web App 2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Node1:9191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Node2:9191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16733" y="2242771"/>
            <a:ext cx="39090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Pool 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→ Learning-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Portal_Http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-Pool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S1_Web-Srv01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:8181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S1_Web-Srv02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:8181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6062424" y="2443558"/>
            <a:ext cx="502920" cy="705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48263" y="2317897"/>
            <a:ext cx="2415540" cy="907792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8263" y="3429000"/>
            <a:ext cx="2415540" cy="920222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7347" y="2570351"/>
            <a:ext cx="195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Group 01 = Pool 1</a:t>
            </a:r>
          </a:p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(http app)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8930" y="3767357"/>
            <a:ext cx="195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Group 02 = Pool 2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(https app)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2726293" y="2787249"/>
            <a:ext cx="994807" cy="8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26293" y="3076809"/>
            <a:ext cx="994807" cy="8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26292" y="3874139"/>
            <a:ext cx="994807" cy="888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747867" y="4154816"/>
            <a:ext cx="994807" cy="888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862270" y="2570351"/>
            <a:ext cx="6286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Instance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62270" y="2862001"/>
            <a:ext cx="6286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Instance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28548" y="3644247"/>
            <a:ext cx="6286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Instance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51961" y="3928449"/>
            <a:ext cx="6286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Instance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32EECC-9DD4-2E52-4893-2F60E2B66987}"/>
              </a:ext>
            </a:extLst>
          </p:cNvPr>
          <p:cNvSpPr/>
          <p:nvPr/>
        </p:nvSpPr>
        <p:spPr>
          <a:xfrm>
            <a:off x="5043120" y="2655432"/>
            <a:ext cx="6206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Member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26C913-0447-2BF5-F530-133DB2644475}"/>
              </a:ext>
            </a:extLst>
          </p:cNvPr>
          <p:cNvSpPr/>
          <p:nvPr/>
        </p:nvSpPr>
        <p:spPr>
          <a:xfrm>
            <a:off x="5044688" y="2902102"/>
            <a:ext cx="6206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Member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374617-D9DF-B9EF-4A8D-8DDE00E6FB7E}"/>
              </a:ext>
            </a:extLst>
          </p:cNvPr>
          <p:cNvSpPr/>
          <p:nvPr/>
        </p:nvSpPr>
        <p:spPr>
          <a:xfrm>
            <a:off x="5043119" y="3759111"/>
            <a:ext cx="6206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Member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35E693-625A-A241-5AC6-03F71C0EC8F6}"/>
              </a:ext>
            </a:extLst>
          </p:cNvPr>
          <p:cNvSpPr/>
          <p:nvPr/>
        </p:nvSpPr>
        <p:spPr>
          <a:xfrm>
            <a:off x="5043118" y="4000850"/>
            <a:ext cx="6206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rgbClr val="FFFF00"/>
                </a:solidFill>
              </a:rPr>
              <a:t>Member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1D80E-18DA-87F6-5C41-5B6C671A69A3}"/>
              </a:ext>
            </a:extLst>
          </p:cNvPr>
          <p:cNvSpPr txBox="1"/>
          <p:nvPr/>
        </p:nvSpPr>
        <p:spPr>
          <a:xfrm>
            <a:off x="6716733" y="3531918"/>
            <a:ext cx="4133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Pool 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 →  Learning-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</a:rPr>
              <a:t>Portal_Https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-Pool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C000"/>
                </a:solidFill>
              </a:rPr>
              <a:t>S1_Web-Srv01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:9191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FFC000"/>
                </a:solidFill>
              </a:rPr>
              <a:t>S1_Web-Srv02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rPr>
              <a:t>:9191</a:t>
            </a:r>
          </a:p>
        </p:txBody>
      </p:sp>
      <p:sp>
        <p:nvSpPr>
          <p:cNvPr id="17" name="Down Arrow 10">
            <a:extLst>
              <a:ext uri="{FF2B5EF4-FFF2-40B4-BE49-F238E27FC236}">
                <a16:creationId xmlns:a16="http://schemas.microsoft.com/office/drawing/2014/main" id="{985E0360-CF6C-FA92-CFA0-4387EA13DD0E}"/>
              </a:ext>
            </a:extLst>
          </p:cNvPr>
          <p:cNvSpPr/>
          <p:nvPr/>
        </p:nvSpPr>
        <p:spPr>
          <a:xfrm rot="16200000">
            <a:off x="6062425" y="3536537"/>
            <a:ext cx="502920" cy="70514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230e9df3-be65-4c73-a93b-d1236ebd677e"/>
    <ds:schemaRef ds:uri="http://purl.org/dc/dcmitype/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60766</TotalTime>
  <Words>1948</Words>
  <Application>Microsoft Office PowerPoint</Application>
  <PresentationFormat>Widescreen</PresentationFormat>
  <Paragraphs>314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Abadi</vt:lpstr>
      <vt:lpstr>Arial</vt:lpstr>
      <vt:lpstr>Calibri</vt:lpstr>
      <vt:lpstr>Gill Sans MT</vt:lpstr>
      <vt:lpstr>Walbaum Display</vt:lpstr>
      <vt:lpstr>Wingdings</vt:lpstr>
      <vt:lpstr>3DFloatVTI</vt:lpstr>
      <vt:lpstr>F5 LTM Learning  with Alexander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concludes the Chapter 06.   In this chapter, we learned how to configure nodes, pools, pool members, and health monitors.   Continue to watch chapter 07 - Where we will explore and configure the f5 profiles.  Thank you for watching.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</cp:lastModifiedBy>
  <cp:revision>297</cp:revision>
  <dcterms:created xsi:type="dcterms:W3CDTF">2025-06-06T10:05:20Z</dcterms:created>
  <dcterms:modified xsi:type="dcterms:W3CDTF">2026-04-08T08:39:44Z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